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6BA9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6BA9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6BA9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8155" y="1442753"/>
            <a:ext cx="17867788" cy="138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6BA9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6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958904" y="5685680"/>
            <a:ext cx="5142230" cy="5820410"/>
            <a:chOff x="13958904" y="5685680"/>
            <a:chExt cx="5142230" cy="5820410"/>
          </a:xfrm>
        </p:grpSpPr>
        <p:sp>
          <p:nvSpPr>
            <p:cNvPr id="4" name="object 4"/>
            <p:cNvSpPr/>
            <p:nvPr/>
          </p:nvSpPr>
          <p:spPr>
            <a:xfrm>
              <a:off x="14156380" y="8963223"/>
              <a:ext cx="4747260" cy="2345690"/>
            </a:xfrm>
            <a:custGeom>
              <a:avLst/>
              <a:gdLst/>
              <a:ahLst/>
              <a:cxnLst/>
              <a:rect l="l" t="t" r="r" b="b"/>
              <a:pathLst>
                <a:path w="4747259" h="2345690">
                  <a:moveTo>
                    <a:pt x="0" y="2345332"/>
                  </a:moveTo>
                  <a:lnTo>
                    <a:pt x="2294685" y="0"/>
                  </a:lnTo>
                  <a:lnTo>
                    <a:pt x="4747259" y="2345332"/>
                  </a:lnTo>
                </a:path>
              </a:pathLst>
            </a:custGeom>
            <a:ln w="394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0786" y="5685680"/>
              <a:ext cx="4105005" cy="531307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1477" y="2968575"/>
            <a:ext cx="6015990" cy="3322954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 marR="5080">
              <a:lnSpc>
                <a:spcPts val="8109"/>
              </a:lnSpc>
              <a:spcBef>
                <a:spcPts val="1725"/>
              </a:spcBef>
            </a:pPr>
            <a:r>
              <a:rPr sz="8100" spc="-10" dirty="0">
                <a:solidFill>
                  <a:srgbClr val="FFFFFF"/>
                </a:solidFill>
              </a:rPr>
              <a:t>COLERAINE FOOTBALL </a:t>
            </a:r>
            <a:r>
              <a:rPr sz="8100" spc="-20" dirty="0">
                <a:solidFill>
                  <a:srgbClr val="FFFFFF"/>
                </a:solidFill>
              </a:rPr>
              <a:t>CLUB</a:t>
            </a:r>
            <a:endParaRPr sz="8100"/>
          </a:p>
        </p:txBody>
      </p:sp>
      <p:sp>
        <p:nvSpPr>
          <p:cNvPr id="7" name="object 7"/>
          <p:cNvSpPr txBox="1"/>
          <p:nvPr/>
        </p:nvSpPr>
        <p:spPr>
          <a:xfrm>
            <a:off x="2081477" y="6660609"/>
            <a:ext cx="5523865" cy="1510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67790">
              <a:lnSpc>
                <a:spcPct val="100899"/>
              </a:lnSpc>
              <a:spcBef>
                <a:spcPts val="95"/>
              </a:spcBef>
            </a:pPr>
            <a:r>
              <a:rPr sz="3350" dirty="0">
                <a:solidFill>
                  <a:srgbClr val="FFFFFF"/>
                </a:solidFill>
                <a:latin typeface="Avenir-Book"/>
                <a:cs typeface="Avenir-Book"/>
              </a:rPr>
              <a:t>NORTH</a:t>
            </a:r>
            <a:r>
              <a:rPr sz="3350" spc="15" dirty="0">
                <a:solidFill>
                  <a:srgbClr val="FFFFFF"/>
                </a:solidFill>
                <a:latin typeface="Avenir-Book"/>
                <a:cs typeface="Avenir-Book"/>
              </a:rPr>
              <a:t> </a:t>
            </a:r>
            <a:r>
              <a:rPr sz="3350" spc="-20" dirty="0">
                <a:solidFill>
                  <a:srgbClr val="FFFFFF"/>
                </a:solidFill>
                <a:latin typeface="Avenir-Book"/>
                <a:cs typeface="Avenir-Book"/>
              </a:rPr>
              <a:t>WEST </a:t>
            </a:r>
            <a:r>
              <a:rPr sz="3350" dirty="0">
                <a:solidFill>
                  <a:srgbClr val="FFFFFF"/>
                </a:solidFill>
                <a:latin typeface="Avenir-Book"/>
                <a:cs typeface="Avenir-Book"/>
              </a:rPr>
              <a:t>REGIONAL</a:t>
            </a:r>
            <a:r>
              <a:rPr sz="3350" spc="5" dirty="0">
                <a:solidFill>
                  <a:srgbClr val="FFFFFF"/>
                </a:solidFill>
                <a:latin typeface="Avenir-Book"/>
                <a:cs typeface="Avenir-Book"/>
              </a:rPr>
              <a:t> </a:t>
            </a:r>
            <a:r>
              <a:rPr sz="3350" spc="-10" dirty="0">
                <a:solidFill>
                  <a:srgbClr val="FFFFFF"/>
                </a:solidFill>
                <a:latin typeface="Avenir-Book"/>
                <a:cs typeface="Avenir-Book"/>
              </a:rPr>
              <a:t>STADIUM</a:t>
            </a:r>
            <a:endParaRPr sz="3350">
              <a:latin typeface="Avenir-Book"/>
              <a:cs typeface="Avenir-Book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000" b="1" dirty="0">
                <a:solidFill>
                  <a:srgbClr val="FFFFFF"/>
                </a:solidFill>
                <a:latin typeface="Avenir"/>
                <a:cs typeface="Avenir"/>
              </a:rPr>
              <a:t>THE</a:t>
            </a:r>
            <a:r>
              <a:rPr sz="2000" b="1" spc="65" dirty="0">
                <a:solidFill>
                  <a:srgbClr val="FFFFFF"/>
                </a:solidFill>
                <a:latin typeface="Avenir"/>
                <a:cs typeface="Avenir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venir"/>
                <a:cs typeface="Avenir"/>
              </a:rPr>
              <a:t>SHOWGROUNDS</a:t>
            </a:r>
            <a:r>
              <a:rPr sz="2000" b="1" spc="65" dirty="0">
                <a:solidFill>
                  <a:srgbClr val="FFFFFF"/>
                </a:solidFill>
                <a:latin typeface="Avenir"/>
                <a:cs typeface="Avenir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venir"/>
                <a:cs typeface="Avenir"/>
              </a:rPr>
              <a:t>THEORY</a:t>
            </a:r>
            <a:r>
              <a:rPr sz="2000" b="1" spc="65" dirty="0">
                <a:solidFill>
                  <a:srgbClr val="FFFFFF"/>
                </a:solidFill>
                <a:latin typeface="Avenir"/>
                <a:cs typeface="Avenir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venir"/>
                <a:cs typeface="Avenir"/>
              </a:rPr>
              <a:t>OF</a:t>
            </a:r>
            <a:r>
              <a:rPr sz="2000" b="1" spc="65" dirty="0">
                <a:solidFill>
                  <a:srgbClr val="FFFFFF"/>
                </a:solidFill>
                <a:latin typeface="Avenir"/>
                <a:cs typeface="Avenir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venir"/>
                <a:cs typeface="Avenir"/>
              </a:rPr>
              <a:t>CHANGE</a:t>
            </a:r>
            <a:endParaRPr sz="2000">
              <a:latin typeface="Avenir"/>
              <a:cs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155" y="1442753"/>
            <a:ext cx="4057015" cy="138747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955"/>
              </a:spcBef>
            </a:pPr>
            <a:r>
              <a:rPr spc="-10" dirty="0"/>
              <a:t>BENEFITS </a:t>
            </a:r>
            <a:r>
              <a:rPr spc="-40" dirty="0"/>
              <a:t>REALISATION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568" y="5568941"/>
            <a:ext cx="2447290" cy="4272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Developing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North West</a:t>
            </a:r>
            <a:r>
              <a:rPr sz="2150" spc="-12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Regional </a:t>
            </a:r>
            <a:r>
              <a:rPr sz="2150" spc="-30" dirty="0">
                <a:solidFill>
                  <a:srgbClr val="006BA9"/>
                </a:solidFill>
                <a:latin typeface="Avenir-Roman"/>
                <a:cs typeface="Avenir-Roman"/>
              </a:rPr>
              <a:t>STADIUM</a:t>
            </a:r>
            <a:r>
              <a:rPr sz="2150" spc="-8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90" dirty="0">
                <a:solidFill>
                  <a:srgbClr val="006BA9"/>
                </a:solidFill>
                <a:latin typeface="Avenir-Roman"/>
                <a:cs typeface="Avenir-Roman"/>
              </a:rPr>
              <a:t>AT</a:t>
            </a:r>
            <a:r>
              <a:rPr sz="2150" spc="-6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25" dirty="0">
                <a:solidFill>
                  <a:srgbClr val="006BA9"/>
                </a:solidFill>
                <a:latin typeface="Avenir-Roman"/>
                <a:cs typeface="Avenir-Roman"/>
              </a:rPr>
              <a:t>THE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SHOWGROUNDS </a:t>
            </a: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WITH</a:t>
            </a:r>
            <a:r>
              <a:rPr sz="2150" spc="-6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35" dirty="0">
                <a:solidFill>
                  <a:srgbClr val="006BA9"/>
                </a:solidFill>
                <a:latin typeface="Avenir-Roman"/>
                <a:cs typeface="Avenir-Roman"/>
              </a:rPr>
              <a:t>3G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COMMUNITY TRAINING</a:t>
            </a:r>
            <a:endParaRPr sz="2150">
              <a:latin typeface="Avenir-Roman"/>
              <a:cs typeface="Avenir-Roman"/>
            </a:endParaRPr>
          </a:p>
          <a:p>
            <a:pPr marL="12700" marR="116205">
              <a:lnSpc>
                <a:spcPts val="2570"/>
              </a:lnSpc>
              <a:spcBef>
                <a:spcPts val="45"/>
              </a:spcBef>
            </a:pP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PITCH</a:t>
            </a:r>
            <a:r>
              <a:rPr sz="2150" spc="-5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has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 </a:t>
            </a:r>
            <a:r>
              <a:rPr sz="2150" dirty="0">
                <a:latin typeface="Avenir-Roman"/>
                <a:cs typeface="Avenir-Roman"/>
              </a:rPr>
              <a:t>potential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to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attract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INTERNATIONAL </a:t>
            </a: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GAMES</a:t>
            </a:r>
            <a:r>
              <a:rPr sz="2150" spc="-8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25" dirty="0">
                <a:solidFill>
                  <a:srgbClr val="006BA9"/>
                </a:solidFill>
                <a:latin typeface="Avenir-Roman"/>
                <a:cs typeface="Avenir-Roman"/>
              </a:rPr>
              <a:t>AND </a:t>
            </a: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TRAINING</a:t>
            </a:r>
            <a:r>
              <a:rPr sz="2150" spc="-11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CAMPS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500"/>
              </a:lnSpc>
            </a:pPr>
            <a:r>
              <a:rPr sz="2150" dirty="0">
                <a:latin typeface="Avenir-Roman"/>
                <a:cs typeface="Avenir-Roman"/>
              </a:rPr>
              <a:t>to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3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area.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2164" y="5568941"/>
            <a:ext cx="2629535" cy="26390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Modern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facilities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will </a:t>
            </a:r>
            <a:r>
              <a:rPr sz="2150" dirty="0">
                <a:latin typeface="Avenir-Roman"/>
                <a:cs typeface="Avenir-Roman"/>
              </a:rPr>
              <a:t>encourage</a:t>
            </a:r>
            <a:r>
              <a:rPr sz="2150" spc="-1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increasing </a:t>
            </a:r>
            <a:r>
              <a:rPr sz="2150" dirty="0">
                <a:latin typeface="Avenir-Roman"/>
                <a:cs typeface="Avenir-Roman"/>
              </a:rPr>
              <a:t>attendance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at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games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ATTRACT</a:t>
            </a:r>
            <a:endParaRPr sz="2150">
              <a:latin typeface="Avenir-Roman"/>
              <a:cs typeface="Avenir-Roman"/>
            </a:endParaRPr>
          </a:p>
          <a:p>
            <a:pPr marL="12700" marR="535940">
              <a:lnSpc>
                <a:spcPts val="2570"/>
              </a:lnSpc>
              <a:spcBef>
                <a:spcPts val="65"/>
              </a:spcBef>
            </a:pPr>
            <a:r>
              <a:rPr sz="2150" dirty="0">
                <a:latin typeface="Avenir-Roman"/>
                <a:cs typeface="Avenir-Roman"/>
              </a:rPr>
              <a:t>back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MAJOR TOURNAMENTS</a:t>
            </a:r>
            <a:endParaRPr sz="2150">
              <a:latin typeface="Avenir-Roman"/>
              <a:cs typeface="Avenir-Roman"/>
            </a:endParaRPr>
          </a:p>
          <a:p>
            <a:pPr marL="12700" marR="292735">
              <a:lnSpc>
                <a:spcPts val="2570"/>
              </a:lnSpc>
              <a:spcBef>
                <a:spcPts val="5"/>
              </a:spcBef>
            </a:pP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events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back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to </a:t>
            </a:r>
            <a:r>
              <a:rPr sz="2150" spc="-10" dirty="0">
                <a:latin typeface="Avenir-Roman"/>
                <a:cs typeface="Avenir-Roman"/>
              </a:rPr>
              <a:t>Coleraine.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4759" y="5568941"/>
            <a:ext cx="2472690" cy="3945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07975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new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facilities </a:t>
            </a:r>
            <a:r>
              <a:rPr sz="2150" dirty="0">
                <a:latin typeface="Avenir-Roman"/>
                <a:cs typeface="Avenir-Roman"/>
              </a:rPr>
              <a:t>will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provide</a:t>
            </a:r>
            <a:r>
              <a:rPr sz="2150" spc="535" dirty="0">
                <a:latin typeface="Avenir-Roman"/>
                <a:cs typeface="Avenir-Roman"/>
              </a:rPr>
              <a:t> </a:t>
            </a: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2,500</a:t>
            </a:r>
            <a:r>
              <a:rPr sz="2150" spc="-7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HOURS</a:t>
            </a:r>
            <a:r>
              <a:rPr sz="2150" spc="-7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25" dirty="0">
                <a:solidFill>
                  <a:srgbClr val="006BA9"/>
                </a:solidFill>
                <a:latin typeface="Avenir-Roman"/>
                <a:cs typeface="Avenir-Roman"/>
              </a:rPr>
              <a:t>OF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RECREATIONAL </a:t>
            </a:r>
            <a:r>
              <a:rPr sz="2150" spc="-25" dirty="0">
                <a:solidFill>
                  <a:srgbClr val="006BA9"/>
                </a:solidFill>
                <a:latin typeface="Avenir-Roman"/>
                <a:cs typeface="Avenir-Roman"/>
              </a:rPr>
              <a:t>SPACE</a:t>
            </a:r>
            <a:r>
              <a:rPr sz="2150" spc="-7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on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3G</a:t>
            </a:r>
            <a:endParaRPr sz="2150">
              <a:latin typeface="Avenir-Roman"/>
              <a:cs typeface="Avenir-Roman"/>
            </a:endParaRPr>
          </a:p>
          <a:p>
            <a:pPr marL="12700" marR="5080">
              <a:lnSpc>
                <a:spcPts val="2570"/>
              </a:lnSpc>
              <a:spcBef>
                <a:spcPts val="60"/>
              </a:spcBef>
            </a:pPr>
            <a:r>
              <a:rPr sz="2150" dirty="0">
                <a:latin typeface="Avenir-Roman"/>
                <a:cs typeface="Avenir-Roman"/>
              </a:rPr>
              <a:t>surface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in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urban </a:t>
            </a:r>
            <a:r>
              <a:rPr sz="2150" dirty="0">
                <a:latin typeface="Avenir-Roman"/>
                <a:cs typeface="Avenir-Roman"/>
              </a:rPr>
              <a:t>area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annually,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which </a:t>
            </a:r>
            <a:r>
              <a:rPr sz="2150" dirty="0">
                <a:latin typeface="Avenir-Roman"/>
                <a:cs typeface="Avenir-Roman"/>
              </a:rPr>
              <a:t>doesn’t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exist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 </a:t>
            </a:r>
            <a:r>
              <a:rPr sz="2150" dirty="0">
                <a:latin typeface="Avenir-Roman"/>
                <a:cs typeface="Avenir-Roman"/>
              </a:rPr>
              <a:t>local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community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supported</a:t>
            </a:r>
            <a:endParaRPr sz="2150">
              <a:latin typeface="Avenir-Roman"/>
              <a:cs typeface="Avenir-Roman"/>
            </a:endParaRPr>
          </a:p>
          <a:p>
            <a:pPr marL="12700" marR="822325">
              <a:lnSpc>
                <a:spcPts val="2570"/>
              </a:lnSpc>
              <a:spcBef>
                <a:spcPts val="10"/>
              </a:spcBef>
            </a:pPr>
            <a:r>
              <a:rPr sz="2150" dirty="0">
                <a:latin typeface="Avenir-Roman"/>
                <a:cs typeface="Avenir-Roman"/>
              </a:rPr>
              <a:t>by</a:t>
            </a:r>
            <a:r>
              <a:rPr sz="2150" spc="-3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structured </a:t>
            </a:r>
            <a:r>
              <a:rPr sz="2150" spc="-20" dirty="0">
                <a:latin typeface="Avenir-Roman"/>
                <a:cs typeface="Avenir-Roman"/>
              </a:rPr>
              <a:t>programmes.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17355" y="5568941"/>
            <a:ext cx="2598420" cy="2966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97815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Bring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ECONOMIC </a:t>
            </a: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BENEFIT</a:t>
            </a:r>
            <a:r>
              <a:rPr sz="2150" spc="-6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to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 </a:t>
            </a:r>
            <a:r>
              <a:rPr sz="2150" dirty="0">
                <a:latin typeface="Avenir-Roman"/>
                <a:cs typeface="Avenir-Roman"/>
              </a:rPr>
              <a:t>club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wider </a:t>
            </a:r>
            <a:r>
              <a:rPr sz="2150" dirty="0">
                <a:latin typeface="Avenir-Roman"/>
                <a:cs typeface="Avenir-Roman"/>
              </a:rPr>
              <a:t>Coleraine</a:t>
            </a:r>
            <a:r>
              <a:rPr sz="2150" spc="-10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town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545"/>
              </a:lnSpc>
            </a:pPr>
            <a:r>
              <a:rPr sz="2150" dirty="0">
                <a:latin typeface="Avenir-Roman"/>
                <a:cs typeface="Avenir-Roman"/>
              </a:rPr>
              <a:t>(increase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existing</a:t>
            </a:r>
            <a:endParaRPr sz="2150">
              <a:latin typeface="Avenir-Roman"/>
              <a:cs typeface="Avenir-Roman"/>
            </a:endParaRPr>
          </a:p>
          <a:p>
            <a:pPr marL="12700" marR="90805">
              <a:lnSpc>
                <a:spcPts val="2570"/>
              </a:lnSpc>
              <a:spcBef>
                <a:spcPts val="90"/>
              </a:spcBef>
            </a:pP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£5.53</a:t>
            </a:r>
            <a:r>
              <a:rPr sz="2150" spc="-6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MILLION </a:t>
            </a: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SOCIAL</a:t>
            </a:r>
            <a:r>
              <a:rPr sz="2150" spc="-8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RETURN</a:t>
            </a:r>
            <a:r>
              <a:rPr sz="2150" spc="-8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on</a:t>
            </a:r>
            <a:endParaRPr sz="2150">
              <a:latin typeface="Avenir-Roman"/>
              <a:cs typeface="Avenir-Roman"/>
            </a:endParaRPr>
          </a:p>
          <a:p>
            <a:pPr marL="12700" marR="266700">
              <a:lnSpc>
                <a:spcPts val="2570"/>
              </a:lnSpc>
              <a:spcBef>
                <a:spcPts val="5"/>
              </a:spcBef>
            </a:pPr>
            <a:r>
              <a:rPr sz="2150" dirty="0">
                <a:latin typeface="Avenir-Roman"/>
                <a:cs typeface="Avenir-Roman"/>
              </a:rPr>
              <a:t>Investment</a:t>
            </a:r>
            <a:r>
              <a:rPr sz="2150" spc="-114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already achieved).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39949" y="5568941"/>
            <a:ext cx="2446655" cy="3945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Enable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INCREASED </a:t>
            </a:r>
            <a:r>
              <a:rPr sz="2150" dirty="0">
                <a:solidFill>
                  <a:srgbClr val="006BA9"/>
                </a:solidFill>
                <a:latin typeface="Avenir-Roman"/>
                <a:cs typeface="Avenir-Roman"/>
              </a:rPr>
              <a:t>SUPPORT</a:t>
            </a:r>
            <a:r>
              <a:rPr sz="2150" spc="-14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for </a:t>
            </a:r>
            <a:r>
              <a:rPr sz="2150" dirty="0">
                <a:latin typeface="Avenir-Roman"/>
                <a:cs typeface="Avenir-Roman"/>
              </a:rPr>
              <a:t>vulnerable</a:t>
            </a:r>
            <a:r>
              <a:rPr sz="2150" spc="-11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adults, </a:t>
            </a:r>
            <a:r>
              <a:rPr sz="2150" dirty="0">
                <a:latin typeface="Avenir-Roman"/>
                <a:cs typeface="Avenir-Roman"/>
              </a:rPr>
              <a:t>prevent</a:t>
            </a:r>
            <a:r>
              <a:rPr sz="2150" spc="-114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anti-social </a:t>
            </a:r>
            <a:r>
              <a:rPr sz="2150" dirty="0">
                <a:latin typeface="Avenir-Roman"/>
                <a:cs typeface="Avenir-Roman"/>
              </a:rPr>
              <a:t>behaviour</a:t>
            </a:r>
            <a:r>
              <a:rPr sz="2150" spc="-10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amongst </a:t>
            </a:r>
            <a:r>
              <a:rPr sz="2150" dirty="0">
                <a:latin typeface="Avenir-Roman"/>
                <a:cs typeface="Avenir-Roman"/>
              </a:rPr>
              <a:t>young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people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and </a:t>
            </a:r>
            <a:r>
              <a:rPr sz="2150" dirty="0">
                <a:latin typeface="Avenir-Roman"/>
                <a:cs typeface="Avenir-Roman"/>
              </a:rPr>
              <a:t>provide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sporting </a:t>
            </a:r>
            <a:r>
              <a:rPr sz="2150" dirty="0">
                <a:latin typeface="Avenir-Roman"/>
                <a:cs typeface="Avenir-Roman"/>
              </a:rPr>
              <a:t>outlet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from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females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young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with </a:t>
            </a:r>
            <a:r>
              <a:rPr sz="2150" dirty="0">
                <a:latin typeface="Avenir-Roman"/>
                <a:cs typeface="Avenir-Roman"/>
              </a:rPr>
              <a:t>education</a:t>
            </a:r>
            <a:r>
              <a:rPr sz="2150" spc="-10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and </a:t>
            </a:r>
            <a:r>
              <a:rPr sz="2150" dirty="0">
                <a:latin typeface="Avenir-Roman"/>
                <a:cs typeface="Avenir-Roman"/>
              </a:rPr>
              <a:t>health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&amp;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wellbeing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PROGRAMMES</a:t>
            </a:r>
            <a:r>
              <a:rPr sz="2150" spc="-10" dirty="0">
                <a:latin typeface="Avenir-Roman"/>
                <a:cs typeface="Avenir-Roman"/>
              </a:rPr>
              <a:t>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62545" y="5568941"/>
            <a:ext cx="2462530" cy="1985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Provide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MODERN </a:t>
            </a:r>
            <a:r>
              <a:rPr sz="2150" spc="-20" dirty="0">
                <a:solidFill>
                  <a:srgbClr val="006BA9"/>
                </a:solidFill>
                <a:latin typeface="Avenir-Roman"/>
                <a:cs typeface="Avenir-Roman"/>
              </a:rPr>
              <a:t>FACELIFT</a:t>
            </a:r>
            <a:r>
              <a:rPr sz="2150" spc="-6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and</a:t>
            </a:r>
            <a:endParaRPr sz="2150">
              <a:latin typeface="Avenir-Roman"/>
              <a:cs typeface="Avenir-Roman"/>
            </a:endParaRPr>
          </a:p>
          <a:p>
            <a:pPr marL="12700" marR="5080">
              <a:lnSpc>
                <a:spcPts val="2570"/>
              </a:lnSpc>
              <a:spcBef>
                <a:spcPts val="80"/>
              </a:spcBef>
            </a:pPr>
            <a:r>
              <a:rPr sz="2150" dirty="0">
                <a:latin typeface="Avenir-Roman"/>
                <a:cs typeface="Avenir-Roman"/>
              </a:rPr>
              <a:t>public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realm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area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to </a:t>
            </a: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highly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deprived </a:t>
            </a:r>
            <a:r>
              <a:rPr sz="2150" dirty="0">
                <a:latin typeface="Avenir-Roman"/>
                <a:cs typeface="Avenir-Roman"/>
              </a:rPr>
              <a:t>area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spc="-10" dirty="0">
                <a:solidFill>
                  <a:srgbClr val="006BA9"/>
                </a:solidFill>
                <a:latin typeface="Avenir-Roman"/>
                <a:cs typeface="Avenir-Roman"/>
              </a:rPr>
              <a:t>STIMULATING REGENERATION</a:t>
            </a:r>
            <a:r>
              <a:rPr sz="2150" spc="-10" dirty="0">
                <a:latin typeface="Avenir-Roman"/>
                <a:cs typeface="Avenir-Roman"/>
              </a:rPr>
              <a:t>.</a:t>
            </a:r>
            <a:endParaRPr sz="2150">
              <a:latin typeface="Avenir-Roman"/>
              <a:cs typeface="Avenir-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6675" y="3748577"/>
            <a:ext cx="22860" cy="6120765"/>
            <a:chOff x="3956675" y="3748577"/>
            <a:chExt cx="22860" cy="6120765"/>
          </a:xfrm>
        </p:grpSpPr>
        <p:sp>
          <p:nvSpPr>
            <p:cNvPr id="10" name="object 10"/>
            <p:cNvSpPr/>
            <p:nvPr/>
          </p:nvSpPr>
          <p:spPr>
            <a:xfrm>
              <a:off x="3967806" y="3793270"/>
              <a:ext cx="0" cy="6076315"/>
            </a:xfrm>
            <a:custGeom>
              <a:avLst/>
              <a:gdLst/>
              <a:ahLst/>
              <a:cxnLst/>
              <a:rect l="l" t="t" r="r" b="b"/>
              <a:pathLst>
                <a:path h="6076315">
                  <a:moveTo>
                    <a:pt x="0" y="6075804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6675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956675" y="9925080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973609" y="3748577"/>
            <a:ext cx="22860" cy="6120765"/>
            <a:chOff x="6973609" y="3748577"/>
            <a:chExt cx="22860" cy="6120765"/>
          </a:xfrm>
        </p:grpSpPr>
        <p:sp>
          <p:nvSpPr>
            <p:cNvPr id="14" name="object 14"/>
            <p:cNvSpPr/>
            <p:nvPr/>
          </p:nvSpPr>
          <p:spPr>
            <a:xfrm>
              <a:off x="6984740" y="3793270"/>
              <a:ext cx="0" cy="6076315"/>
            </a:xfrm>
            <a:custGeom>
              <a:avLst/>
              <a:gdLst/>
              <a:ahLst/>
              <a:cxnLst/>
              <a:rect l="l" t="t" r="r" b="b"/>
              <a:pathLst>
                <a:path h="6076315">
                  <a:moveTo>
                    <a:pt x="0" y="6075804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73609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973609" y="9925080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9989224" y="3748577"/>
            <a:ext cx="22860" cy="6120765"/>
            <a:chOff x="9989224" y="3748577"/>
            <a:chExt cx="22860" cy="6120765"/>
          </a:xfrm>
        </p:grpSpPr>
        <p:sp>
          <p:nvSpPr>
            <p:cNvPr id="18" name="object 18"/>
            <p:cNvSpPr/>
            <p:nvPr/>
          </p:nvSpPr>
          <p:spPr>
            <a:xfrm>
              <a:off x="10000354" y="3793270"/>
              <a:ext cx="0" cy="6076315"/>
            </a:xfrm>
            <a:custGeom>
              <a:avLst/>
              <a:gdLst/>
              <a:ahLst/>
              <a:cxnLst/>
              <a:rect l="l" t="t" r="r" b="b"/>
              <a:pathLst>
                <a:path h="6076315">
                  <a:moveTo>
                    <a:pt x="0" y="6075804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89224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9989224" y="9925080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3004840" y="3748577"/>
            <a:ext cx="22860" cy="6120765"/>
            <a:chOff x="13004840" y="3748577"/>
            <a:chExt cx="22860" cy="6120765"/>
          </a:xfrm>
        </p:grpSpPr>
        <p:sp>
          <p:nvSpPr>
            <p:cNvPr id="22" name="object 22"/>
            <p:cNvSpPr/>
            <p:nvPr/>
          </p:nvSpPr>
          <p:spPr>
            <a:xfrm>
              <a:off x="13015970" y="3793270"/>
              <a:ext cx="0" cy="6076315"/>
            </a:xfrm>
            <a:custGeom>
              <a:avLst/>
              <a:gdLst/>
              <a:ahLst/>
              <a:cxnLst/>
              <a:rect l="l" t="t" r="r" b="b"/>
              <a:pathLst>
                <a:path h="6076315">
                  <a:moveTo>
                    <a:pt x="0" y="6075804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004840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3004840" y="9925080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6041396" y="3748577"/>
            <a:ext cx="22860" cy="6120765"/>
            <a:chOff x="16041396" y="3748577"/>
            <a:chExt cx="22860" cy="6120765"/>
          </a:xfrm>
        </p:grpSpPr>
        <p:sp>
          <p:nvSpPr>
            <p:cNvPr id="26" name="object 26"/>
            <p:cNvSpPr/>
            <p:nvPr/>
          </p:nvSpPr>
          <p:spPr>
            <a:xfrm>
              <a:off x="16052526" y="3793270"/>
              <a:ext cx="0" cy="6076315"/>
            </a:xfrm>
            <a:custGeom>
              <a:avLst/>
              <a:gdLst/>
              <a:ahLst/>
              <a:cxnLst/>
              <a:rect l="l" t="t" r="r" b="b"/>
              <a:pathLst>
                <a:path h="6076315">
                  <a:moveTo>
                    <a:pt x="0" y="6075804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41396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041396" y="9925080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151797" y="4104587"/>
            <a:ext cx="1495425" cy="1122045"/>
            <a:chOff x="1151797" y="4104587"/>
            <a:chExt cx="1495425" cy="1122045"/>
          </a:xfrm>
        </p:grpSpPr>
        <p:sp>
          <p:nvSpPr>
            <p:cNvPr id="30" name="object 30"/>
            <p:cNvSpPr/>
            <p:nvPr/>
          </p:nvSpPr>
          <p:spPr>
            <a:xfrm>
              <a:off x="1151788" y="4104595"/>
              <a:ext cx="1495425" cy="1122045"/>
            </a:xfrm>
            <a:custGeom>
              <a:avLst/>
              <a:gdLst/>
              <a:ahLst/>
              <a:cxnLst/>
              <a:rect l="l" t="t" r="r" b="b"/>
              <a:pathLst>
                <a:path w="1495425" h="1122045">
                  <a:moveTo>
                    <a:pt x="682536" y="418058"/>
                  </a:moveTo>
                  <a:lnTo>
                    <a:pt x="680783" y="396341"/>
                  </a:lnTo>
                  <a:lnTo>
                    <a:pt x="680732" y="395757"/>
                  </a:lnTo>
                  <a:lnTo>
                    <a:pt x="678662" y="370166"/>
                  </a:lnTo>
                  <a:lnTo>
                    <a:pt x="667448" y="324726"/>
                  </a:lnTo>
                  <a:lnTo>
                    <a:pt x="655523" y="296519"/>
                  </a:lnTo>
                  <a:lnTo>
                    <a:pt x="649516" y="282333"/>
                  </a:lnTo>
                  <a:lnTo>
                    <a:pt x="627849" y="247459"/>
                  </a:lnTo>
                  <a:lnTo>
                    <a:pt x="627849" y="393077"/>
                  </a:lnTo>
                  <a:lnTo>
                    <a:pt x="625094" y="395173"/>
                  </a:lnTo>
                  <a:lnTo>
                    <a:pt x="625094" y="461086"/>
                  </a:lnTo>
                  <a:lnTo>
                    <a:pt x="621525" y="477507"/>
                  </a:lnTo>
                  <a:lnTo>
                    <a:pt x="616864" y="493483"/>
                  </a:lnTo>
                  <a:lnTo>
                    <a:pt x="611149" y="508990"/>
                  </a:lnTo>
                  <a:lnTo>
                    <a:pt x="604418" y="524002"/>
                  </a:lnTo>
                  <a:lnTo>
                    <a:pt x="603224" y="520979"/>
                  </a:lnTo>
                  <a:lnTo>
                    <a:pt x="567080" y="522173"/>
                  </a:lnTo>
                  <a:lnTo>
                    <a:pt x="567080" y="579437"/>
                  </a:lnTo>
                  <a:lnTo>
                    <a:pt x="549097" y="597509"/>
                  </a:lnTo>
                  <a:lnTo>
                    <a:pt x="529348" y="613638"/>
                  </a:lnTo>
                  <a:lnTo>
                    <a:pt x="507949" y="627646"/>
                  </a:lnTo>
                  <a:lnTo>
                    <a:pt x="485063" y="639356"/>
                  </a:lnTo>
                  <a:lnTo>
                    <a:pt x="481685" y="637006"/>
                  </a:lnTo>
                  <a:lnTo>
                    <a:pt x="503148" y="577684"/>
                  </a:lnTo>
                  <a:lnTo>
                    <a:pt x="565899" y="575576"/>
                  </a:lnTo>
                  <a:lnTo>
                    <a:pt x="567080" y="579437"/>
                  </a:lnTo>
                  <a:lnTo>
                    <a:pt x="567080" y="522173"/>
                  </a:lnTo>
                  <a:lnTo>
                    <a:pt x="496925" y="524471"/>
                  </a:lnTo>
                  <a:lnTo>
                    <a:pt x="479005" y="501408"/>
                  </a:lnTo>
                  <a:lnTo>
                    <a:pt x="486524" y="479679"/>
                  </a:lnTo>
                  <a:lnTo>
                    <a:pt x="512965" y="403161"/>
                  </a:lnTo>
                  <a:lnTo>
                    <a:pt x="538200" y="396341"/>
                  </a:lnTo>
                  <a:lnTo>
                    <a:pt x="607542" y="450342"/>
                  </a:lnTo>
                  <a:lnTo>
                    <a:pt x="625094" y="461086"/>
                  </a:lnTo>
                  <a:lnTo>
                    <a:pt x="625094" y="395173"/>
                  </a:lnTo>
                  <a:lnTo>
                    <a:pt x="624319" y="395757"/>
                  </a:lnTo>
                  <a:lnTo>
                    <a:pt x="574713" y="357124"/>
                  </a:lnTo>
                  <a:lnTo>
                    <a:pt x="576173" y="352082"/>
                  </a:lnTo>
                  <a:lnTo>
                    <a:pt x="592137" y="296519"/>
                  </a:lnTo>
                  <a:lnTo>
                    <a:pt x="596176" y="296595"/>
                  </a:lnTo>
                  <a:lnTo>
                    <a:pt x="607733" y="318973"/>
                  </a:lnTo>
                  <a:lnTo>
                    <a:pt x="616991" y="342607"/>
                  </a:lnTo>
                  <a:lnTo>
                    <a:pt x="623760" y="367360"/>
                  </a:lnTo>
                  <a:lnTo>
                    <a:pt x="627849" y="393077"/>
                  </a:lnTo>
                  <a:lnTo>
                    <a:pt x="627849" y="247459"/>
                  </a:lnTo>
                  <a:lnTo>
                    <a:pt x="625424" y="243547"/>
                  </a:lnTo>
                  <a:lnTo>
                    <a:pt x="595922" y="209143"/>
                  </a:lnTo>
                  <a:lnTo>
                    <a:pt x="591172" y="205066"/>
                  </a:lnTo>
                  <a:lnTo>
                    <a:pt x="561492" y="179578"/>
                  </a:lnTo>
                  <a:lnTo>
                    <a:pt x="555536" y="175869"/>
                  </a:lnTo>
                  <a:lnTo>
                    <a:pt x="555053" y="175577"/>
                  </a:lnTo>
                  <a:lnTo>
                    <a:pt x="555053" y="244043"/>
                  </a:lnTo>
                  <a:lnTo>
                    <a:pt x="551637" y="244271"/>
                  </a:lnTo>
                  <a:lnTo>
                    <a:pt x="522579" y="345224"/>
                  </a:lnTo>
                  <a:lnTo>
                    <a:pt x="497217" y="352082"/>
                  </a:lnTo>
                  <a:lnTo>
                    <a:pt x="482447" y="342074"/>
                  </a:lnTo>
                  <a:lnTo>
                    <a:pt x="460463" y="327202"/>
                  </a:lnTo>
                  <a:lnTo>
                    <a:pt x="460463" y="391706"/>
                  </a:lnTo>
                  <a:lnTo>
                    <a:pt x="454088" y="410146"/>
                  </a:lnTo>
                  <a:lnTo>
                    <a:pt x="454088" y="556399"/>
                  </a:lnTo>
                  <a:lnTo>
                    <a:pt x="425983" y="634250"/>
                  </a:lnTo>
                  <a:lnTo>
                    <a:pt x="417106" y="657009"/>
                  </a:lnTo>
                  <a:lnTo>
                    <a:pt x="418477" y="657974"/>
                  </a:lnTo>
                  <a:lnTo>
                    <a:pt x="410743" y="658888"/>
                  </a:lnTo>
                  <a:lnTo>
                    <a:pt x="402958" y="659612"/>
                  </a:lnTo>
                  <a:lnTo>
                    <a:pt x="395097" y="660069"/>
                  </a:lnTo>
                  <a:lnTo>
                    <a:pt x="387159" y="660234"/>
                  </a:lnTo>
                  <a:lnTo>
                    <a:pt x="378485" y="660044"/>
                  </a:lnTo>
                  <a:lnTo>
                    <a:pt x="369887" y="659485"/>
                  </a:lnTo>
                  <a:lnTo>
                    <a:pt x="361391" y="658634"/>
                  </a:lnTo>
                  <a:lnTo>
                    <a:pt x="352945" y="657529"/>
                  </a:lnTo>
                  <a:lnTo>
                    <a:pt x="355930" y="654900"/>
                  </a:lnTo>
                  <a:lnTo>
                    <a:pt x="350304" y="639343"/>
                  </a:lnTo>
                  <a:lnTo>
                    <a:pt x="327240" y="575627"/>
                  </a:lnTo>
                  <a:lnTo>
                    <a:pt x="320268" y="556361"/>
                  </a:lnTo>
                  <a:lnTo>
                    <a:pt x="338353" y="533082"/>
                  </a:lnTo>
                  <a:lnTo>
                    <a:pt x="435965" y="533082"/>
                  </a:lnTo>
                  <a:lnTo>
                    <a:pt x="454088" y="556399"/>
                  </a:lnTo>
                  <a:lnTo>
                    <a:pt x="454088" y="410146"/>
                  </a:lnTo>
                  <a:lnTo>
                    <a:pt x="430034" y="479679"/>
                  </a:lnTo>
                  <a:lnTo>
                    <a:pt x="344297" y="479679"/>
                  </a:lnTo>
                  <a:lnTo>
                    <a:pt x="315480" y="396354"/>
                  </a:lnTo>
                  <a:lnTo>
                    <a:pt x="315277" y="395782"/>
                  </a:lnTo>
                  <a:lnTo>
                    <a:pt x="313867" y="391706"/>
                  </a:lnTo>
                  <a:lnTo>
                    <a:pt x="372389" y="352082"/>
                  </a:lnTo>
                  <a:lnTo>
                    <a:pt x="387159" y="342074"/>
                  </a:lnTo>
                  <a:lnTo>
                    <a:pt x="460463" y="391706"/>
                  </a:lnTo>
                  <a:lnTo>
                    <a:pt x="460463" y="327202"/>
                  </a:lnTo>
                  <a:lnTo>
                    <a:pt x="413867" y="295656"/>
                  </a:lnTo>
                  <a:lnTo>
                    <a:pt x="413867" y="267106"/>
                  </a:lnTo>
                  <a:lnTo>
                    <a:pt x="482346" y="220700"/>
                  </a:lnTo>
                  <a:lnTo>
                    <a:pt x="485305" y="218694"/>
                  </a:lnTo>
                  <a:lnTo>
                    <a:pt x="502234" y="205066"/>
                  </a:lnTo>
                  <a:lnTo>
                    <a:pt x="516445" y="213461"/>
                  </a:lnTo>
                  <a:lnTo>
                    <a:pt x="530009" y="222796"/>
                  </a:lnTo>
                  <a:lnTo>
                    <a:pt x="542886" y="233006"/>
                  </a:lnTo>
                  <a:lnTo>
                    <a:pt x="555053" y="244043"/>
                  </a:lnTo>
                  <a:lnTo>
                    <a:pt x="555053" y="175577"/>
                  </a:lnTo>
                  <a:lnTo>
                    <a:pt x="522782" y="155511"/>
                  </a:lnTo>
                  <a:lnTo>
                    <a:pt x="480428" y="137566"/>
                  </a:lnTo>
                  <a:lnTo>
                    <a:pt x="439267" y="127406"/>
                  </a:lnTo>
                  <a:lnTo>
                    <a:pt x="439267" y="185407"/>
                  </a:lnTo>
                  <a:lnTo>
                    <a:pt x="387159" y="220700"/>
                  </a:lnTo>
                  <a:lnTo>
                    <a:pt x="362953" y="204304"/>
                  </a:lnTo>
                  <a:lnTo>
                    <a:pt x="360464" y="202628"/>
                  </a:lnTo>
                  <a:lnTo>
                    <a:pt x="360464" y="295656"/>
                  </a:lnTo>
                  <a:lnTo>
                    <a:pt x="295325" y="339763"/>
                  </a:lnTo>
                  <a:lnTo>
                    <a:pt x="295325" y="501408"/>
                  </a:lnTo>
                  <a:lnTo>
                    <a:pt x="292722" y="504761"/>
                  </a:lnTo>
                  <a:lnTo>
                    <a:pt x="292722" y="636930"/>
                  </a:lnTo>
                  <a:lnTo>
                    <a:pt x="244970" y="613638"/>
                  </a:lnTo>
                  <a:lnTo>
                    <a:pt x="207238" y="579424"/>
                  </a:lnTo>
                  <a:lnTo>
                    <a:pt x="208394" y="575627"/>
                  </a:lnTo>
                  <a:lnTo>
                    <a:pt x="271208" y="577710"/>
                  </a:lnTo>
                  <a:lnTo>
                    <a:pt x="292722" y="636930"/>
                  </a:lnTo>
                  <a:lnTo>
                    <a:pt x="292722" y="504761"/>
                  </a:lnTo>
                  <a:lnTo>
                    <a:pt x="277380" y="524497"/>
                  </a:lnTo>
                  <a:lnTo>
                    <a:pt x="194754" y="521855"/>
                  </a:lnTo>
                  <a:lnTo>
                    <a:pt x="193446" y="521817"/>
                  </a:lnTo>
                  <a:lnTo>
                    <a:pt x="169252" y="520585"/>
                  </a:lnTo>
                  <a:lnTo>
                    <a:pt x="168871" y="521855"/>
                  </a:lnTo>
                  <a:lnTo>
                    <a:pt x="162433" y="507111"/>
                  </a:lnTo>
                  <a:lnTo>
                    <a:pt x="156959" y="491896"/>
                  </a:lnTo>
                  <a:lnTo>
                    <a:pt x="152501" y="476237"/>
                  </a:lnTo>
                  <a:lnTo>
                    <a:pt x="149098" y="460146"/>
                  </a:lnTo>
                  <a:lnTo>
                    <a:pt x="151942" y="461975"/>
                  </a:lnTo>
                  <a:lnTo>
                    <a:pt x="154279" y="460146"/>
                  </a:lnTo>
                  <a:lnTo>
                    <a:pt x="236143" y="396354"/>
                  </a:lnTo>
                  <a:lnTo>
                    <a:pt x="261353" y="403161"/>
                  </a:lnTo>
                  <a:lnTo>
                    <a:pt x="295325" y="501408"/>
                  </a:lnTo>
                  <a:lnTo>
                    <a:pt x="295325" y="339763"/>
                  </a:lnTo>
                  <a:lnTo>
                    <a:pt x="277114" y="352082"/>
                  </a:lnTo>
                  <a:lnTo>
                    <a:pt x="251739" y="345224"/>
                  </a:lnTo>
                  <a:lnTo>
                    <a:pt x="237693" y="296519"/>
                  </a:lnTo>
                  <a:lnTo>
                    <a:pt x="227761" y="262077"/>
                  </a:lnTo>
                  <a:lnTo>
                    <a:pt x="219811" y="243547"/>
                  </a:lnTo>
                  <a:lnTo>
                    <a:pt x="232219" y="232397"/>
                  </a:lnTo>
                  <a:lnTo>
                    <a:pt x="245351" y="222110"/>
                  </a:lnTo>
                  <a:lnTo>
                    <a:pt x="259168" y="212725"/>
                  </a:lnTo>
                  <a:lnTo>
                    <a:pt x="273672" y="204304"/>
                  </a:lnTo>
                  <a:lnTo>
                    <a:pt x="272796" y="207721"/>
                  </a:lnTo>
                  <a:lnTo>
                    <a:pt x="360451" y="267106"/>
                  </a:lnTo>
                  <a:lnTo>
                    <a:pt x="360464" y="295656"/>
                  </a:lnTo>
                  <a:lnTo>
                    <a:pt x="360464" y="202628"/>
                  </a:lnTo>
                  <a:lnTo>
                    <a:pt x="335064" y="185407"/>
                  </a:lnTo>
                  <a:lnTo>
                    <a:pt x="336473" y="181317"/>
                  </a:lnTo>
                  <a:lnTo>
                    <a:pt x="348856" y="178993"/>
                  </a:lnTo>
                  <a:lnTo>
                    <a:pt x="361429" y="177279"/>
                  </a:lnTo>
                  <a:lnTo>
                    <a:pt x="374205" y="176237"/>
                  </a:lnTo>
                  <a:lnTo>
                    <a:pt x="387159" y="175869"/>
                  </a:lnTo>
                  <a:lnTo>
                    <a:pt x="400113" y="176237"/>
                  </a:lnTo>
                  <a:lnTo>
                    <a:pt x="412889" y="177279"/>
                  </a:lnTo>
                  <a:lnTo>
                    <a:pt x="425475" y="178993"/>
                  </a:lnTo>
                  <a:lnTo>
                    <a:pt x="437857" y="181317"/>
                  </a:lnTo>
                  <a:lnTo>
                    <a:pt x="439267" y="185407"/>
                  </a:lnTo>
                  <a:lnTo>
                    <a:pt x="439267" y="127406"/>
                  </a:lnTo>
                  <a:lnTo>
                    <a:pt x="435013" y="126352"/>
                  </a:lnTo>
                  <a:lnTo>
                    <a:pt x="387159" y="122478"/>
                  </a:lnTo>
                  <a:lnTo>
                    <a:pt x="339318" y="126352"/>
                  </a:lnTo>
                  <a:lnTo>
                    <a:pt x="293903" y="137566"/>
                  </a:lnTo>
                  <a:lnTo>
                    <a:pt x="251536" y="155511"/>
                  </a:lnTo>
                  <a:lnTo>
                    <a:pt x="212839" y="179578"/>
                  </a:lnTo>
                  <a:lnTo>
                    <a:pt x="199605" y="190944"/>
                  </a:lnTo>
                  <a:lnTo>
                    <a:pt x="199605" y="357124"/>
                  </a:lnTo>
                  <a:lnTo>
                    <a:pt x="150037" y="395782"/>
                  </a:lnTo>
                  <a:lnTo>
                    <a:pt x="157340" y="342595"/>
                  </a:lnTo>
                  <a:lnTo>
                    <a:pt x="178155" y="296595"/>
                  </a:lnTo>
                  <a:lnTo>
                    <a:pt x="182130" y="296519"/>
                  </a:lnTo>
                  <a:lnTo>
                    <a:pt x="199605" y="357124"/>
                  </a:lnTo>
                  <a:lnTo>
                    <a:pt x="199605" y="190944"/>
                  </a:lnTo>
                  <a:lnTo>
                    <a:pt x="148856" y="243598"/>
                  </a:lnTo>
                  <a:lnTo>
                    <a:pt x="124815" y="282333"/>
                  </a:lnTo>
                  <a:lnTo>
                    <a:pt x="106870" y="324726"/>
                  </a:lnTo>
                  <a:lnTo>
                    <a:pt x="95669" y="370166"/>
                  </a:lnTo>
                  <a:lnTo>
                    <a:pt x="91795" y="418058"/>
                  </a:lnTo>
                  <a:lnTo>
                    <a:pt x="95669" y="465937"/>
                  </a:lnTo>
                  <a:lnTo>
                    <a:pt x="106870" y="511390"/>
                  </a:lnTo>
                  <a:lnTo>
                    <a:pt x="124815" y="553783"/>
                  </a:lnTo>
                  <a:lnTo>
                    <a:pt x="148856" y="592518"/>
                  </a:lnTo>
                  <a:lnTo>
                    <a:pt x="178396" y="626973"/>
                  </a:lnTo>
                  <a:lnTo>
                    <a:pt x="212839" y="656539"/>
                  </a:lnTo>
                  <a:lnTo>
                    <a:pt x="251536" y="680593"/>
                  </a:lnTo>
                  <a:lnTo>
                    <a:pt x="293903" y="698550"/>
                  </a:lnTo>
                  <a:lnTo>
                    <a:pt x="339318" y="709764"/>
                  </a:lnTo>
                  <a:lnTo>
                    <a:pt x="387159" y="713638"/>
                  </a:lnTo>
                  <a:lnTo>
                    <a:pt x="435013" y="709764"/>
                  </a:lnTo>
                  <a:lnTo>
                    <a:pt x="480428" y="698550"/>
                  </a:lnTo>
                  <a:lnTo>
                    <a:pt x="522782" y="680593"/>
                  </a:lnTo>
                  <a:lnTo>
                    <a:pt x="555536" y="660234"/>
                  </a:lnTo>
                  <a:lnTo>
                    <a:pt x="561492" y="656539"/>
                  </a:lnTo>
                  <a:lnTo>
                    <a:pt x="581494" y="639356"/>
                  </a:lnTo>
                  <a:lnTo>
                    <a:pt x="595922" y="626973"/>
                  </a:lnTo>
                  <a:lnTo>
                    <a:pt x="625475" y="592518"/>
                  </a:lnTo>
                  <a:lnTo>
                    <a:pt x="649516" y="553783"/>
                  </a:lnTo>
                  <a:lnTo>
                    <a:pt x="661911" y="524497"/>
                  </a:lnTo>
                  <a:lnTo>
                    <a:pt x="662114" y="524002"/>
                  </a:lnTo>
                  <a:lnTo>
                    <a:pt x="667448" y="511390"/>
                  </a:lnTo>
                  <a:lnTo>
                    <a:pt x="678662" y="465937"/>
                  </a:lnTo>
                  <a:lnTo>
                    <a:pt x="682536" y="418058"/>
                  </a:lnTo>
                  <a:close/>
                </a:path>
                <a:path w="1495425" h="1122045">
                  <a:moveTo>
                    <a:pt x="1495247" y="53403"/>
                  </a:moveTo>
                  <a:lnTo>
                    <a:pt x="1491043" y="32639"/>
                  </a:lnTo>
                  <a:lnTo>
                    <a:pt x="1479588" y="15659"/>
                  </a:lnTo>
                  <a:lnTo>
                    <a:pt x="1462608" y="4203"/>
                  </a:lnTo>
                  <a:lnTo>
                    <a:pt x="1441894" y="12"/>
                  </a:lnTo>
                  <a:lnTo>
                    <a:pt x="1441894" y="837234"/>
                  </a:lnTo>
                  <a:lnTo>
                    <a:pt x="1441894" y="908519"/>
                  </a:lnTo>
                  <a:lnTo>
                    <a:pt x="808621" y="908519"/>
                  </a:lnTo>
                  <a:lnTo>
                    <a:pt x="808621" y="961923"/>
                  </a:lnTo>
                  <a:lnTo>
                    <a:pt x="808621" y="1068031"/>
                  </a:lnTo>
                  <a:lnTo>
                    <a:pt x="686625" y="1068031"/>
                  </a:lnTo>
                  <a:lnTo>
                    <a:pt x="686625" y="961923"/>
                  </a:lnTo>
                  <a:lnTo>
                    <a:pt x="808621" y="961923"/>
                  </a:lnTo>
                  <a:lnTo>
                    <a:pt x="808621" y="908519"/>
                  </a:lnTo>
                  <a:lnTo>
                    <a:pt x="53403" y="908519"/>
                  </a:lnTo>
                  <a:lnTo>
                    <a:pt x="53403" y="837234"/>
                  </a:lnTo>
                  <a:lnTo>
                    <a:pt x="1441894" y="837234"/>
                  </a:lnTo>
                  <a:lnTo>
                    <a:pt x="1441894" y="12"/>
                  </a:lnTo>
                  <a:lnTo>
                    <a:pt x="1441881" y="783844"/>
                  </a:lnTo>
                  <a:lnTo>
                    <a:pt x="53403" y="783844"/>
                  </a:lnTo>
                  <a:lnTo>
                    <a:pt x="53403" y="53403"/>
                  </a:lnTo>
                  <a:lnTo>
                    <a:pt x="1441843" y="53403"/>
                  </a:lnTo>
                  <a:lnTo>
                    <a:pt x="1441881" y="783844"/>
                  </a:lnTo>
                  <a:lnTo>
                    <a:pt x="1441881" y="12"/>
                  </a:lnTo>
                  <a:lnTo>
                    <a:pt x="53403" y="0"/>
                  </a:lnTo>
                  <a:lnTo>
                    <a:pt x="32639" y="4203"/>
                  </a:lnTo>
                  <a:lnTo>
                    <a:pt x="15671" y="15659"/>
                  </a:lnTo>
                  <a:lnTo>
                    <a:pt x="4203" y="32639"/>
                  </a:lnTo>
                  <a:lnTo>
                    <a:pt x="0" y="53403"/>
                  </a:lnTo>
                  <a:lnTo>
                    <a:pt x="0" y="908519"/>
                  </a:lnTo>
                  <a:lnTo>
                    <a:pt x="4203" y="929297"/>
                  </a:lnTo>
                  <a:lnTo>
                    <a:pt x="15671" y="946264"/>
                  </a:lnTo>
                  <a:lnTo>
                    <a:pt x="32639" y="957719"/>
                  </a:lnTo>
                  <a:lnTo>
                    <a:pt x="53403" y="961923"/>
                  </a:lnTo>
                  <a:lnTo>
                    <a:pt x="633234" y="961923"/>
                  </a:lnTo>
                  <a:lnTo>
                    <a:pt x="633234" y="1068031"/>
                  </a:lnTo>
                  <a:lnTo>
                    <a:pt x="587413" y="1068031"/>
                  </a:lnTo>
                  <a:lnTo>
                    <a:pt x="577024" y="1070127"/>
                  </a:lnTo>
                  <a:lnTo>
                    <a:pt x="568540" y="1075842"/>
                  </a:lnTo>
                  <a:lnTo>
                    <a:pt x="562813" y="1084338"/>
                  </a:lnTo>
                  <a:lnTo>
                    <a:pt x="560717" y="1094727"/>
                  </a:lnTo>
                  <a:lnTo>
                    <a:pt x="562813" y="1105128"/>
                  </a:lnTo>
                  <a:lnTo>
                    <a:pt x="568540" y="1113612"/>
                  </a:lnTo>
                  <a:lnTo>
                    <a:pt x="577024" y="1119327"/>
                  </a:lnTo>
                  <a:lnTo>
                    <a:pt x="587413" y="1121435"/>
                  </a:lnTo>
                  <a:lnTo>
                    <a:pt x="907834" y="1121435"/>
                  </a:lnTo>
                  <a:lnTo>
                    <a:pt x="918222" y="1119327"/>
                  </a:lnTo>
                  <a:lnTo>
                    <a:pt x="926706" y="1113612"/>
                  </a:lnTo>
                  <a:lnTo>
                    <a:pt x="932434" y="1105128"/>
                  </a:lnTo>
                  <a:lnTo>
                    <a:pt x="934529" y="1094727"/>
                  </a:lnTo>
                  <a:lnTo>
                    <a:pt x="932434" y="1084338"/>
                  </a:lnTo>
                  <a:lnTo>
                    <a:pt x="926706" y="1075842"/>
                  </a:lnTo>
                  <a:lnTo>
                    <a:pt x="918222" y="1070127"/>
                  </a:lnTo>
                  <a:lnTo>
                    <a:pt x="907834" y="1068031"/>
                  </a:lnTo>
                  <a:lnTo>
                    <a:pt x="862012" y="1068031"/>
                  </a:lnTo>
                  <a:lnTo>
                    <a:pt x="862012" y="961923"/>
                  </a:lnTo>
                  <a:lnTo>
                    <a:pt x="1441843" y="961923"/>
                  </a:lnTo>
                  <a:lnTo>
                    <a:pt x="1462608" y="957719"/>
                  </a:lnTo>
                  <a:lnTo>
                    <a:pt x="1479588" y="946264"/>
                  </a:lnTo>
                  <a:lnTo>
                    <a:pt x="1491043" y="929297"/>
                  </a:lnTo>
                  <a:lnTo>
                    <a:pt x="1495247" y="908519"/>
                  </a:lnTo>
                  <a:lnTo>
                    <a:pt x="1495247" y="837234"/>
                  </a:lnTo>
                  <a:lnTo>
                    <a:pt x="1495247" y="783844"/>
                  </a:lnTo>
                  <a:lnTo>
                    <a:pt x="1495247" y="53403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9418" y="4402835"/>
              <a:ext cx="160204" cy="23962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087445" y="4402832"/>
              <a:ext cx="53975" cy="240029"/>
            </a:xfrm>
            <a:custGeom>
              <a:avLst/>
              <a:gdLst/>
              <a:ahLst/>
              <a:cxnLst/>
              <a:rect l="l" t="t" r="r" b="b"/>
              <a:pathLst>
                <a:path w="53975" h="240029">
                  <a:moveTo>
                    <a:pt x="26700" y="0"/>
                  </a:moveTo>
                  <a:lnTo>
                    <a:pt x="16304" y="2097"/>
                  </a:lnTo>
                  <a:lnTo>
                    <a:pt x="7817" y="7817"/>
                  </a:lnTo>
                  <a:lnTo>
                    <a:pt x="2097" y="16304"/>
                  </a:lnTo>
                  <a:lnTo>
                    <a:pt x="0" y="26700"/>
                  </a:lnTo>
                  <a:lnTo>
                    <a:pt x="0" y="212925"/>
                  </a:lnTo>
                  <a:lnTo>
                    <a:pt x="2097" y="223325"/>
                  </a:lnTo>
                  <a:lnTo>
                    <a:pt x="7817" y="231812"/>
                  </a:lnTo>
                  <a:lnTo>
                    <a:pt x="16304" y="237530"/>
                  </a:lnTo>
                  <a:lnTo>
                    <a:pt x="26700" y="239626"/>
                  </a:lnTo>
                  <a:lnTo>
                    <a:pt x="37096" y="237530"/>
                  </a:lnTo>
                  <a:lnTo>
                    <a:pt x="45583" y="231812"/>
                  </a:lnTo>
                  <a:lnTo>
                    <a:pt x="51304" y="223325"/>
                  </a:lnTo>
                  <a:lnTo>
                    <a:pt x="53401" y="212925"/>
                  </a:lnTo>
                  <a:lnTo>
                    <a:pt x="53401" y="26700"/>
                  </a:lnTo>
                  <a:lnTo>
                    <a:pt x="51304" y="16304"/>
                  </a:lnTo>
                  <a:lnTo>
                    <a:pt x="45583" y="7817"/>
                  </a:lnTo>
                  <a:lnTo>
                    <a:pt x="37096" y="2097"/>
                  </a:lnTo>
                  <a:lnTo>
                    <a:pt x="26700" y="0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754" y="4402832"/>
              <a:ext cx="367476" cy="23962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292364" y="3937050"/>
            <a:ext cx="882650" cy="1298575"/>
            <a:chOff x="4292364" y="3937050"/>
            <a:chExt cx="882650" cy="1298575"/>
          </a:xfrm>
        </p:grpSpPr>
        <p:sp>
          <p:nvSpPr>
            <p:cNvPr id="35" name="object 35"/>
            <p:cNvSpPr/>
            <p:nvPr/>
          </p:nvSpPr>
          <p:spPr>
            <a:xfrm>
              <a:off x="4292364" y="3937050"/>
              <a:ext cx="882650" cy="1298575"/>
            </a:xfrm>
            <a:custGeom>
              <a:avLst/>
              <a:gdLst/>
              <a:ahLst/>
              <a:cxnLst/>
              <a:rect l="l" t="t" r="r" b="b"/>
              <a:pathLst>
                <a:path w="882650" h="1298575">
                  <a:moveTo>
                    <a:pt x="659948" y="0"/>
                  </a:moveTo>
                  <a:lnTo>
                    <a:pt x="222611" y="0"/>
                  </a:lnTo>
                  <a:lnTo>
                    <a:pt x="218673" y="471"/>
                  </a:lnTo>
                  <a:lnTo>
                    <a:pt x="214956" y="1853"/>
                  </a:lnTo>
                  <a:lnTo>
                    <a:pt x="13685" y="160927"/>
                  </a:lnTo>
                  <a:lnTo>
                    <a:pt x="8816" y="164173"/>
                  </a:lnTo>
                  <a:lnTo>
                    <a:pt x="5099" y="168581"/>
                  </a:lnTo>
                  <a:lnTo>
                    <a:pt x="2785" y="173910"/>
                  </a:lnTo>
                  <a:lnTo>
                    <a:pt x="0" y="180863"/>
                  </a:lnTo>
                  <a:lnTo>
                    <a:pt x="0" y="188978"/>
                  </a:lnTo>
                  <a:lnTo>
                    <a:pt x="2785" y="195470"/>
                  </a:lnTo>
                  <a:lnTo>
                    <a:pt x="267834" y="857021"/>
                  </a:lnTo>
                  <a:lnTo>
                    <a:pt x="233947" y="895476"/>
                  </a:lnTo>
                  <a:lnTo>
                    <a:pt x="208234" y="940150"/>
                  </a:lnTo>
                  <a:lnTo>
                    <a:pt x="191914" y="989868"/>
                  </a:lnTo>
                  <a:lnTo>
                    <a:pt x="186203" y="1043455"/>
                  </a:lnTo>
                  <a:lnTo>
                    <a:pt x="190317" y="1089211"/>
                  </a:lnTo>
                  <a:lnTo>
                    <a:pt x="202175" y="1132314"/>
                  </a:lnTo>
                  <a:lnTo>
                    <a:pt x="221055" y="1172034"/>
                  </a:lnTo>
                  <a:lnTo>
                    <a:pt x="246234" y="1207644"/>
                  </a:lnTo>
                  <a:lnTo>
                    <a:pt x="276987" y="1238414"/>
                  </a:lnTo>
                  <a:lnTo>
                    <a:pt x="312592" y="1263615"/>
                  </a:lnTo>
                  <a:lnTo>
                    <a:pt x="352326" y="1282518"/>
                  </a:lnTo>
                  <a:lnTo>
                    <a:pt x="395464" y="1294394"/>
                  </a:lnTo>
                  <a:lnTo>
                    <a:pt x="441284" y="1298515"/>
                  </a:lnTo>
                  <a:lnTo>
                    <a:pt x="487041" y="1294394"/>
                  </a:lnTo>
                  <a:lnTo>
                    <a:pt x="530145" y="1282518"/>
                  </a:lnTo>
                  <a:lnTo>
                    <a:pt x="569867" y="1263615"/>
                  </a:lnTo>
                  <a:lnTo>
                    <a:pt x="586083" y="1252139"/>
                  </a:lnTo>
                  <a:lnTo>
                    <a:pt x="441284" y="1252139"/>
                  </a:lnTo>
                  <a:lnTo>
                    <a:pt x="393434" y="1246615"/>
                  </a:lnTo>
                  <a:lnTo>
                    <a:pt x="349506" y="1230886"/>
                  </a:lnTo>
                  <a:lnTo>
                    <a:pt x="310755" y="1206218"/>
                  </a:lnTo>
                  <a:lnTo>
                    <a:pt x="278433" y="1173875"/>
                  </a:lnTo>
                  <a:lnTo>
                    <a:pt x="253794" y="1135123"/>
                  </a:lnTo>
                  <a:lnTo>
                    <a:pt x="238091" y="1091228"/>
                  </a:lnTo>
                  <a:lnTo>
                    <a:pt x="232579" y="1043455"/>
                  </a:lnTo>
                  <a:lnTo>
                    <a:pt x="238091" y="995681"/>
                  </a:lnTo>
                  <a:lnTo>
                    <a:pt x="253794" y="951784"/>
                  </a:lnTo>
                  <a:lnTo>
                    <a:pt x="278433" y="913030"/>
                  </a:lnTo>
                  <a:lnTo>
                    <a:pt x="310755" y="880685"/>
                  </a:lnTo>
                  <a:lnTo>
                    <a:pt x="349506" y="856015"/>
                  </a:lnTo>
                  <a:lnTo>
                    <a:pt x="393434" y="840284"/>
                  </a:lnTo>
                  <a:lnTo>
                    <a:pt x="441284" y="834759"/>
                  </a:lnTo>
                  <a:lnTo>
                    <a:pt x="623652" y="834759"/>
                  </a:lnTo>
                  <a:lnTo>
                    <a:pt x="626437" y="827807"/>
                  </a:lnTo>
                  <a:lnTo>
                    <a:pt x="305854" y="827807"/>
                  </a:lnTo>
                  <a:lnTo>
                    <a:pt x="50783" y="190831"/>
                  </a:lnTo>
                  <a:lnTo>
                    <a:pt x="217281" y="58197"/>
                  </a:lnTo>
                  <a:lnTo>
                    <a:pt x="266625" y="58197"/>
                  </a:lnTo>
                  <a:lnTo>
                    <a:pt x="262264" y="46375"/>
                  </a:lnTo>
                  <a:lnTo>
                    <a:pt x="724720" y="46375"/>
                  </a:lnTo>
                  <a:lnTo>
                    <a:pt x="673162" y="5340"/>
                  </a:lnTo>
                  <a:lnTo>
                    <a:pt x="667372" y="1853"/>
                  </a:lnTo>
                  <a:lnTo>
                    <a:pt x="663655" y="471"/>
                  </a:lnTo>
                  <a:lnTo>
                    <a:pt x="659948" y="0"/>
                  </a:lnTo>
                  <a:close/>
                </a:path>
                <a:path w="882650" h="1298575">
                  <a:moveTo>
                    <a:pt x="623652" y="834759"/>
                  </a:moveTo>
                  <a:lnTo>
                    <a:pt x="441284" y="834759"/>
                  </a:lnTo>
                  <a:lnTo>
                    <a:pt x="489059" y="840284"/>
                  </a:lnTo>
                  <a:lnTo>
                    <a:pt x="532955" y="856015"/>
                  </a:lnTo>
                  <a:lnTo>
                    <a:pt x="571709" y="880685"/>
                  </a:lnTo>
                  <a:lnTo>
                    <a:pt x="604054" y="913030"/>
                  </a:lnTo>
                  <a:lnTo>
                    <a:pt x="628724" y="951784"/>
                  </a:lnTo>
                  <a:lnTo>
                    <a:pt x="644455" y="995681"/>
                  </a:lnTo>
                  <a:lnTo>
                    <a:pt x="649980" y="1043455"/>
                  </a:lnTo>
                  <a:lnTo>
                    <a:pt x="644455" y="1091228"/>
                  </a:lnTo>
                  <a:lnTo>
                    <a:pt x="628724" y="1135123"/>
                  </a:lnTo>
                  <a:lnTo>
                    <a:pt x="604054" y="1173875"/>
                  </a:lnTo>
                  <a:lnTo>
                    <a:pt x="571709" y="1206218"/>
                  </a:lnTo>
                  <a:lnTo>
                    <a:pt x="532955" y="1230886"/>
                  </a:lnTo>
                  <a:lnTo>
                    <a:pt x="489059" y="1246615"/>
                  </a:lnTo>
                  <a:lnTo>
                    <a:pt x="441284" y="1252139"/>
                  </a:lnTo>
                  <a:lnTo>
                    <a:pt x="586083" y="1252139"/>
                  </a:lnTo>
                  <a:lnTo>
                    <a:pt x="636250" y="1207644"/>
                  </a:lnTo>
                  <a:lnTo>
                    <a:pt x="661452" y="1172034"/>
                  </a:lnTo>
                  <a:lnTo>
                    <a:pt x="680357" y="1132314"/>
                  </a:lnTo>
                  <a:lnTo>
                    <a:pt x="692234" y="1089211"/>
                  </a:lnTo>
                  <a:lnTo>
                    <a:pt x="696355" y="1043455"/>
                  </a:lnTo>
                  <a:lnTo>
                    <a:pt x="690645" y="989868"/>
                  </a:lnTo>
                  <a:lnTo>
                    <a:pt x="674326" y="940150"/>
                  </a:lnTo>
                  <a:lnTo>
                    <a:pt x="648616" y="895476"/>
                  </a:lnTo>
                  <a:lnTo>
                    <a:pt x="614735" y="857021"/>
                  </a:lnTo>
                  <a:lnTo>
                    <a:pt x="623652" y="834759"/>
                  </a:lnTo>
                  <a:close/>
                </a:path>
                <a:path w="882650" h="1298575">
                  <a:moveTo>
                    <a:pt x="236028" y="348318"/>
                  </a:moveTo>
                  <a:lnTo>
                    <a:pt x="227019" y="349905"/>
                  </a:lnTo>
                  <a:lnTo>
                    <a:pt x="219211" y="354908"/>
                  </a:lnTo>
                  <a:lnTo>
                    <a:pt x="214145" y="362280"/>
                  </a:lnTo>
                  <a:lnTo>
                    <a:pt x="212212" y="371001"/>
                  </a:lnTo>
                  <a:lnTo>
                    <a:pt x="213805" y="380051"/>
                  </a:lnTo>
                  <a:lnTo>
                    <a:pt x="377506" y="796970"/>
                  </a:lnTo>
                  <a:lnTo>
                    <a:pt x="358648" y="802570"/>
                  </a:lnTo>
                  <a:lnTo>
                    <a:pt x="340377" y="809604"/>
                  </a:lnTo>
                  <a:lnTo>
                    <a:pt x="322757" y="818031"/>
                  </a:lnTo>
                  <a:lnTo>
                    <a:pt x="305854" y="827807"/>
                  </a:lnTo>
                  <a:lnTo>
                    <a:pt x="576474" y="827807"/>
                  </a:lnTo>
                  <a:lnTo>
                    <a:pt x="568868" y="823071"/>
                  </a:lnTo>
                  <a:lnTo>
                    <a:pt x="561047" y="818617"/>
                  </a:lnTo>
                  <a:lnTo>
                    <a:pt x="553054" y="814468"/>
                  </a:lnTo>
                  <a:lnTo>
                    <a:pt x="544936" y="810645"/>
                  </a:lnTo>
                  <a:lnTo>
                    <a:pt x="538359" y="793022"/>
                  </a:lnTo>
                  <a:lnTo>
                    <a:pt x="489042" y="793022"/>
                  </a:lnTo>
                  <a:lnTo>
                    <a:pt x="477311" y="791123"/>
                  </a:lnTo>
                  <a:lnTo>
                    <a:pt x="465426" y="789659"/>
                  </a:lnTo>
                  <a:lnTo>
                    <a:pt x="461051" y="789316"/>
                  </a:lnTo>
                  <a:lnTo>
                    <a:pt x="424353" y="789316"/>
                  </a:lnTo>
                  <a:lnTo>
                    <a:pt x="256934" y="363119"/>
                  </a:lnTo>
                  <a:lnTo>
                    <a:pt x="251965" y="355318"/>
                  </a:lnTo>
                  <a:lnTo>
                    <a:pt x="244670" y="350253"/>
                  </a:lnTo>
                  <a:lnTo>
                    <a:pt x="236028" y="348318"/>
                  </a:lnTo>
                  <a:close/>
                </a:path>
                <a:path w="882650" h="1298575">
                  <a:moveTo>
                    <a:pt x="739572" y="58197"/>
                  </a:moveTo>
                  <a:lnTo>
                    <a:pt x="665278" y="58197"/>
                  </a:lnTo>
                  <a:lnTo>
                    <a:pt x="831545" y="190831"/>
                  </a:lnTo>
                  <a:lnTo>
                    <a:pt x="576474" y="827807"/>
                  </a:lnTo>
                  <a:lnTo>
                    <a:pt x="626437" y="827807"/>
                  </a:lnTo>
                  <a:lnTo>
                    <a:pt x="879543" y="195941"/>
                  </a:lnTo>
                  <a:lnTo>
                    <a:pt x="882559" y="188978"/>
                  </a:lnTo>
                  <a:lnTo>
                    <a:pt x="882559" y="180863"/>
                  </a:lnTo>
                  <a:lnTo>
                    <a:pt x="879774" y="173910"/>
                  </a:lnTo>
                  <a:lnTo>
                    <a:pt x="877460" y="168581"/>
                  </a:lnTo>
                  <a:lnTo>
                    <a:pt x="873512" y="164173"/>
                  </a:lnTo>
                  <a:lnTo>
                    <a:pt x="868643" y="160927"/>
                  </a:lnTo>
                  <a:lnTo>
                    <a:pt x="739572" y="58197"/>
                  </a:lnTo>
                  <a:close/>
                </a:path>
                <a:path w="882650" h="1298575">
                  <a:moveTo>
                    <a:pt x="266625" y="58197"/>
                  </a:moveTo>
                  <a:lnTo>
                    <a:pt x="217281" y="58197"/>
                  </a:lnTo>
                  <a:lnTo>
                    <a:pt x="489042" y="793022"/>
                  </a:lnTo>
                  <a:lnTo>
                    <a:pt x="538359" y="793022"/>
                  </a:lnTo>
                  <a:lnTo>
                    <a:pt x="522434" y="750354"/>
                  </a:lnTo>
                  <a:lnTo>
                    <a:pt x="548097" y="684963"/>
                  </a:lnTo>
                  <a:lnTo>
                    <a:pt x="498319" y="684963"/>
                  </a:lnTo>
                  <a:lnTo>
                    <a:pt x="465860" y="597322"/>
                  </a:lnTo>
                  <a:lnTo>
                    <a:pt x="490562" y="530538"/>
                  </a:lnTo>
                  <a:lnTo>
                    <a:pt x="441284" y="530538"/>
                  </a:lnTo>
                  <a:lnTo>
                    <a:pt x="331832" y="234893"/>
                  </a:lnTo>
                  <a:lnTo>
                    <a:pt x="599919" y="234893"/>
                  </a:lnTo>
                  <a:lnTo>
                    <a:pt x="617073" y="188517"/>
                  </a:lnTo>
                  <a:lnTo>
                    <a:pt x="314671" y="188517"/>
                  </a:lnTo>
                  <a:lnTo>
                    <a:pt x="297048" y="140519"/>
                  </a:lnTo>
                  <a:lnTo>
                    <a:pt x="634827" y="140519"/>
                  </a:lnTo>
                  <a:lnTo>
                    <a:pt x="651981" y="94143"/>
                  </a:lnTo>
                  <a:lnTo>
                    <a:pt x="279886" y="94143"/>
                  </a:lnTo>
                  <a:lnTo>
                    <a:pt x="266625" y="58197"/>
                  </a:lnTo>
                  <a:close/>
                </a:path>
                <a:path w="882650" h="1298575">
                  <a:moveTo>
                    <a:pt x="441284" y="788384"/>
                  </a:moveTo>
                  <a:lnTo>
                    <a:pt x="435484" y="788384"/>
                  </a:lnTo>
                  <a:lnTo>
                    <a:pt x="429913" y="789085"/>
                  </a:lnTo>
                  <a:lnTo>
                    <a:pt x="424353" y="789316"/>
                  </a:lnTo>
                  <a:lnTo>
                    <a:pt x="461051" y="789316"/>
                  </a:lnTo>
                  <a:lnTo>
                    <a:pt x="453410" y="788717"/>
                  </a:lnTo>
                  <a:lnTo>
                    <a:pt x="441284" y="788384"/>
                  </a:lnTo>
                  <a:close/>
                </a:path>
                <a:path w="882650" h="1298575">
                  <a:moveTo>
                    <a:pt x="574842" y="528951"/>
                  </a:moveTo>
                  <a:lnTo>
                    <a:pt x="566121" y="530886"/>
                  </a:lnTo>
                  <a:lnTo>
                    <a:pt x="558747" y="535951"/>
                  </a:lnTo>
                  <a:lnTo>
                    <a:pt x="553742" y="543753"/>
                  </a:lnTo>
                  <a:lnTo>
                    <a:pt x="498319" y="684963"/>
                  </a:lnTo>
                  <a:lnTo>
                    <a:pt x="548097" y="684963"/>
                  </a:lnTo>
                  <a:lnTo>
                    <a:pt x="596871" y="560684"/>
                  </a:lnTo>
                  <a:lnTo>
                    <a:pt x="598561" y="551537"/>
                  </a:lnTo>
                  <a:lnTo>
                    <a:pt x="596642" y="542827"/>
                  </a:lnTo>
                  <a:lnTo>
                    <a:pt x="591593" y="535509"/>
                  </a:lnTo>
                  <a:lnTo>
                    <a:pt x="583887" y="530538"/>
                  </a:lnTo>
                  <a:lnTo>
                    <a:pt x="574842" y="528951"/>
                  </a:lnTo>
                  <a:close/>
                </a:path>
                <a:path w="882650" h="1298575">
                  <a:moveTo>
                    <a:pt x="599919" y="234893"/>
                  </a:moveTo>
                  <a:lnTo>
                    <a:pt x="550496" y="234893"/>
                  </a:lnTo>
                  <a:lnTo>
                    <a:pt x="441284" y="530538"/>
                  </a:lnTo>
                  <a:lnTo>
                    <a:pt x="490562" y="530538"/>
                  </a:lnTo>
                  <a:lnTo>
                    <a:pt x="599919" y="234893"/>
                  </a:lnTo>
                  <a:close/>
                </a:path>
                <a:path w="882650" h="1298575">
                  <a:moveTo>
                    <a:pt x="634827" y="140519"/>
                  </a:moveTo>
                  <a:lnTo>
                    <a:pt x="585280" y="140519"/>
                  </a:lnTo>
                  <a:lnTo>
                    <a:pt x="567658" y="188517"/>
                  </a:lnTo>
                  <a:lnTo>
                    <a:pt x="617073" y="188517"/>
                  </a:lnTo>
                  <a:lnTo>
                    <a:pt x="634827" y="140519"/>
                  </a:lnTo>
                  <a:close/>
                </a:path>
                <a:path w="882650" h="1298575">
                  <a:moveTo>
                    <a:pt x="724720" y="46375"/>
                  </a:moveTo>
                  <a:lnTo>
                    <a:pt x="620295" y="46375"/>
                  </a:lnTo>
                  <a:lnTo>
                    <a:pt x="602442" y="94143"/>
                  </a:lnTo>
                  <a:lnTo>
                    <a:pt x="651981" y="94143"/>
                  </a:lnTo>
                  <a:lnTo>
                    <a:pt x="665278" y="58197"/>
                  </a:lnTo>
                  <a:lnTo>
                    <a:pt x="739572" y="58197"/>
                  </a:lnTo>
                  <a:lnTo>
                    <a:pt x="724720" y="46375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1821" y="4859717"/>
              <a:ext cx="156026" cy="2418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8551" y="4137259"/>
              <a:ext cx="75403" cy="11723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92612" y="4081604"/>
              <a:ext cx="157480" cy="316230"/>
            </a:xfrm>
            <a:custGeom>
              <a:avLst/>
              <a:gdLst/>
              <a:ahLst/>
              <a:cxnLst/>
              <a:rect l="l" t="t" r="r" b="b"/>
              <a:pathLst>
                <a:path w="157479" h="316229">
                  <a:moveTo>
                    <a:pt x="133928" y="0"/>
                  </a:moveTo>
                  <a:lnTo>
                    <a:pt x="1723" y="283721"/>
                  </a:lnTo>
                  <a:lnTo>
                    <a:pt x="0" y="292774"/>
                  </a:lnTo>
                  <a:lnTo>
                    <a:pt x="1842" y="301521"/>
                  </a:lnTo>
                  <a:lnTo>
                    <a:pt x="6816" y="308965"/>
                  </a:lnTo>
                  <a:lnTo>
                    <a:pt x="14487" y="314107"/>
                  </a:lnTo>
                  <a:lnTo>
                    <a:pt x="17262" y="315259"/>
                  </a:lnTo>
                  <a:lnTo>
                    <a:pt x="20278" y="315720"/>
                  </a:lnTo>
                  <a:lnTo>
                    <a:pt x="23293" y="315720"/>
                  </a:lnTo>
                  <a:lnTo>
                    <a:pt x="155467" y="31906"/>
                  </a:lnTo>
                  <a:lnTo>
                    <a:pt x="157228" y="22894"/>
                  </a:lnTo>
                  <a:lnTo>
                    <a:pt x="155468" y="14226"/>
                  </a:lnTo>
                  <a:lnTo>
                    <a:pt x="150577" y="6863"/>
                  </a:lnTo>
                  <a:lnTo>
                    <a:pt x="142944" y="1761"/>
                  </a:lnTo>
                  <a:lnTo>
                    <a:pt x="133928" y="0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7224941" y="3874598"/>
            <a:ext cx="1057275" cy="1409065"/>
          </a:xfrm>
          <a:custGeom>
            <a:avLst/>
            <a:gdLst/>
            <a:ahLst/>
            <a:cxnLst/>
            <a:rect l="l" t="t" r="r" b="b"/>
            <a:pathLst>
              <a:path w="1057275" h="1409064">
                <a:moveTo>
                  <a:pt x="566407" y="135115"/>
                </a:moveTo>
                <a:lnTo>
                  <a:pt x="562013" y="107340"/>
                </a:lnTo>
                <a:lnTo>
                  <a:pt x="543445" y="65366"/>
                </a:lnTo>
                <a:lnTo>
                  <a:pt x="529513" y="49974"/>
                </a:lnTo>
                <a:lnTo>
                  <a:pt x="516140" y="35217"/>
                </a:lnTo>
                <a:lnTo>
                  <a:pt x="516140" y="137922"/>
                </a:lnTo>
                <a:lnTo>
                  <a:pt x="515404" y="155778"/>
                </a:lnTo>
                <a:lnTo>
                  <a:pt x="492391" y="204698"/>
                </a:lnTo>
                <a:lnTo>
                  <a:pt x="444944" y="233045"/>
                </a:lnTo>
                <a:lnTo>
                  <a:pt x="407174" y="234975"/>
                </a:lnTo>
                <a:lnTo>
                  <a:pt x="372821" y="222973"/>
                </a:lnTo>
                <a:lnTo>
                  <a:pt x="345605" y="199250"/>
                </a:lnTo>
                <a:lnTo>
                  <a:pt x="329209" y="165963"/>
                </a:lnTo>
                <a:lnTo>
                  <a:pt x="326377" y="148056"/>
                </a:lnTo>
                <a:lnTo>
                  <a:pt x="327126" y="130213"/>
                </a:lnTo>
                <a:lnTo>
                  <a:pt x="350151" y="81280"/>
                </a:lnTo>
                <a:lnTo>
                  <a:pt x="397611" y="52920"/>
                </a:lnTo>
                <a:lnTo>
                  <a:pt x="413486" y="49974"/>
                </a:lnTo>
                <a:lnTo>
                  <a:pt x="421297" y="49974"/>
                </a:lnTo>
                <a:lnTo>
                  <a:pt x="479107" y="69227"/>
                </a:lnTo>
                <a:lnTo>
                  <a:pt x="513321" y="120015"/>
                </a:lnTo>
                <a:lnTo>
                  <a:pt x="516140" y="137922"/>
                </a:lnTo>
                <a:lnTo>
                  <a:pt x="516140" y="35217"/>
                </a:lnTo>
                <a:lnTo>
                  <a:pt x="513549" y="32346"/>
                </a:lnTo>
                <a:lnTo>
                  <a:pt x="475284" y="9982"/>
                </a:lnTo>
                <a:lnTo>
                  <a:pt x="431558" y="0"/>
                </a:lnTo>
                <a:lnTo>
                  <a:pt x="385318" y="4127"/>
                </a:lnTo>
                <a:lnTo>
                  <a:pt x="333717" y="28498"/>
                </a:lnTo>
                <a:lnTo>
                  <a:pt x="295757" y="70726"/>
                </a:lnTo>
                <a:lnTo>
                  <a:pt x="277253" y="123177"/>
                </a:lnTo>
                <a:lnTo>
                  <a:pt x="276110" y="150863"/>
                </a:lnTo>
                <a:lnTo>
                  <a:pt x="280504" y="178638"/>
                </a:lnTo>
                <a:lnTo>
                  <a:pt x="300494" y="222719"/>
                </a:lnTo>
                <a:lnTo>
                  <a:pt x="332930" y="256705"/>
                </a:lnTo>
                <a:lnTo>
                  <a:pt x="374357" y="278587"/>
                </a:lnTo>
                <a:lnTo>
                  <a:pt x="421297" y="286321"/>
                </a:lnTo>
                <a:lnTo>
                  <a:pt x="430237" y="286054"/>
                </a:lnTo>
                <a:lnTo>
                  <a:pt x="484441" y="272110"/>
                </a:lnTo>
                <a:lnTo>
                  <a:pt x="529767" y="238417"/>
                </a:lnTo>
                <a:lnTo>
                  <a:pt x="532295" y="234975"/>
                </a:lnTo>
                <a:lnTo>
                  <a:pt x="546760" y="215277"/>
                </a:lnTo>
                <a:lnTo>
                  <a:pt x="558685" y="189738"/>
                </a:lnTo>
                <a:lnTo>
                  <a:pt x="565264" y="162801"/>
                </a:lnTo>
                <a:lnTo>
                  <a:pt x="566407" y="135115"/>
                </a:lnTo>
                <a:close/>
              </a:path>
              <a:path w="1057275" h="1409064">
                <a:moveTo>
                  <a:pt x="989761" y="677138"/>
                </a:moveTo>
                <a:lnTo>
                  <a:pt x="974813" y="633006"/>
                </a:lnTo>
                <a:lnTo>
                  <a:pt x="939711" y="597903"/>
                </a:lnTo>
                <a:lnTo>
                  <a:pt x="939711" y="686549"/>
                </a:lnTo>
                <a:lnTo>
                  <a:pt x="936790" y="694093"/>
                </a:lnTo>
                <a:lnTo>
                  <a:pt x="927227" y="704062"/>
                </a:lnTo>
                <a:lnTo>
                  <a:pt x="922121" y="707059"/>
                </a:lnTo>
                <a:lnTo>
                  <a:pt x="916444" y="708482"/>
                </a:lnTo>
                <a:lnTo>
                  <a:pt x="908558" y="709472"/>
                </a:lnTo>
                <a:lnTo>
                  <a:pt x="900887" y="708545"/>
                </a:lnTo>
                <a:lnTo>
                  <a:pt x="893775" y="705802"/>
                </a:lnTo>
                <a:lnTo>
                  <a:pt x="887552" y="701357"/>
                </a:lnTo>
                <a:lnTo>
                  <a:pt x="799769" y="618490"/>
                </a:lnTo>
                <a:lnTo>
                  <a:pt x="711542" y="535190"/>
                </a:lnTo>
                <a:lnTo>
                  <a:pt x="703224" y="529513"/>
                </a:lnTo>
                <a:lnTo>
                  <a:pt x="693839" y="526872"/>
                </a:lnTo>
                <a:lnTo>
                  <a:pt x="684098" y="527342"/>
                </a:lnTo>
                <a:lnTo>
                  <a:pt x="674700" y="530999"/>
                </a:lnTo>
                <a:lnTo>
                  <a:pt x="666991" y="537400"/>
                </a:lnTo>
                <a:lnTo>
                  <a:pt x="661873" y="545642"/>
                </a:lnTo>
                <a:lnTo>
                  <a:pt x="659638" y="555104"/>
                </a:lnTo>
                <a:lnTo>
                  <a:pt x="660552" y="565124"/>
                </a:lnTo>
                <a:lnTo>
                  <a:pt x="777735" y="1014310"/>
                </a:lnTo>
                <a:lnTo>
                  <a:pt x="775106" y="1015225"/>
                </a:lnTo>
                <a:lnTo>
                  <a:pt x="680631" y="1038999"/>
                </a:lnTo>
                <a:lnTo>
                  <a:pt x="641781" y="889787"/>
                </a:lnTo>
                <a:lnTo>
                  <a:pt x="637374" y="880808"/>
                </a:lnTo>
                <a:lnTo>
                  <a:pt x="630097" y="874445"/>
                </a:lnTo>
                <a:lnTo>
                  <a:pt x="621004" y="871245"/>
                </a:lnTo>
                <a:lnTo>
                  <a:pt x="611098" y="871791"/>
                </a:lnTo>
                <a:lnTo>
                  <a:pt x="602119" y="876173"/>
                </a:lnTo>
                <a:lnTo>
                  <a:pt x="595731" y="883399"/>
                </a:lnTo>
                <a:lnTo>
                  <a:pt x="592531" y="892492"/>
                </a:lnTo>
                <a:lnTo>
                  <a:pt x="593077" y="902474"/>
                </a:lnTo>
                <a:lnTo>
                  <a:pt x="695960" y="1297546"/>
                </a:lnTo>
                <a:lnTo>
                  <a:pt x="697458" y="1307236"/>
                </a:lnTo>
                <a:lnTo>
                  <a:pt x="683844" y="1343101"/>
                </a:lnTo>
                <a:lnTo>
                  <a:pt x="657237" y="1357452"/>
                </a:lnTo>
                <a:lnTo>
                  <a:pt x="638098" y="1357109"/>
                </a:lnTo>
                <a:lnTo>
                  <a:pt x="620522" y="1349514"/>
                </a:lnTo>
                <a:lnTo>
                  <a:pt x="606463" y="1335900"/>
                </a:lnTo>
                <a:lnTo>
                  <a:pt x="597814" y="1317523"/>
                </a:lnTo>
                <a:lnTo>
                  <a:pt x="405295" y="578256"/>
                </a:lnTo>
                <a:lnTo>
                  <a:pt x="393065" y="531317"/>
                </a:lnTo>
                <a:lnTo>
                  <a:pt x="365848" y="508393"/>
                </a:lnTo>
                <a:lnTo>
                  <a:pt x="354914" y="508393"/>
                </a:lnTo>
                <a:lnTo>
                  <a:pt x="346773" y="511797"/>
                </a:lnTo>
                <a:lnTo>
                  <a:pt x="103695" y="769670"/>
                </a:lnTo>
                <a:lnTo>
                  <a:pt x="97624" y="774547"/>
                </a:lnTo>
                <a:lnTo>
                  <a:pt x="90627" y="777722"/>
                </a:lnTo>
                <a:lnTo>
                  <a:pt x="83007" y="779106"/>
                </a:lnTo>
                <a:lnTo>
                  <a:pt x="75095" y="778598"/>
                </a:lnTo>
                <a:lnTo>
                  <a:pt x="50076" y="742175"/>
                </a:lnTo>
                <a:lnTo>
                  <a:pt x="53022" y="734618"/>
                </a:lnTo>
                <a:lnTo>
                  <a:pt x="58750" y="728662"/>
                </a:lnTo>
                <a:lnTo>
                  <a:pt x="360019" y="409079"/>
                </a:lnTo>
                <a:lnTo>
                  <a:pt x="361416" y="407631"/>
                </a:lnTo>
                <a:lnTo>
                  <a:pt x="363308" y="406158"/>
                </a:lnTo>
                <a:lnTo>
                  <a:pt x="365963" y="404507"/>
                </a:lnTo>
                <a:lnTo>
                  <a:pt x="368122" y="402983"/>
                </a:lnTo>
                <a:lnTo>
                  <a:pt x="369074" y="402247"/>
                </a:lnTo>
                <a:lnTo>
                  <a:pt x="369963" y="401777"/>
                </a:lnTo>
                <a:lnTo>
                  <a:pt x="595642" y="344944"/>
                </a:lnTo>
                <a:lnTo>
                  <a:pt x="599440" y="347916"/>
                </a:lnTo>
                <a:lnTo>
                  <a:pt x="600951" y="349237"/>
                </a:lnTo>
                <a:lnTo>
                  <a:pt x="604774" y="352031"/>
                </a:lnTo>
                <a:lnTo>
                  <a:pt x="606869" y="353288"/>
                </a:lnTo>
                <a:lnTo>
                  <a:pt x="608660" y="354596"/>
                </a:lnTo>
                <a:lnTo>
                  <a:pt x="929932" y="657885"/>
                </a:lnTo>
                <a:lnTo>
                  <a:pt x="935850" y="663359"/>
                </a:lnTo>
                <a:lnTo>
                  <a:pt x="939241" y="670737"/>
                </a:lnTo>
                <a:lnTo>
                  <a:pt x="939457" y="678662"/>
                </a:lnTo>
                <a:lnTo>
                  <a:pt x="939711" y="686549"/>
                </a:lnTo>
                <a:lnTo>
                  <a:pt x="939711" y="597903"/>
                </a:lnTo>
                <a:lnTo>
                  <a:pt x="671766" y="344944"/>
                </a:lnTo>
                <a:lnTo>
                  <a:pt x="644283" y="318998"/>
                </a:lnTo>
                <a:lnTo>
                  <a:pt x="640753" y="315747"/>
                </a:lnTo>
                <a:lnTo>
                  <a:pt x="636790" y="312724"/>
                </a:lnTo>
                <a:lnTo>
                  <a:pt x="632498" y="310007"/>
                </a:lnTo>
                <a:lnTo>
                  <a:pt x="620255" y="301955"/>
                </a:lnTo>
                <a:lnTo>
                  <a:pt x="606996" y="297053"/>
                </a:lnTo>
                <a:lnTo>
                  <a:pt x="593166" y="295427"/>
                </a:lnTo>
                <a:lnTo>
                  <a:pt x="579196" y="297180"/>
                </a:lnTo>
                <a:lnTo>
                  <a:pt x="351243" y="354596"/>
                </a:lnTo>
                <a:lnTo>
                  <a:pt x="344436" y="357886"/>
                </a:lnTo>
                <a:lnTo>
                  <a:pt x="338226" y="362508"/>
                </a:lnTo>
                <a:lnTo>
                  <a:pt x="332524" y="366179"/>
                </a:lnTo>
                <a:lnTo>
                  <a:pt x="22301" y="693966"/>
                </a:lnTo>
                <a:lnTo>
                  <a:pt x="1117" y="735609"/>
                </a:lnTo>
                <a:lnTo>
                  <a:pt x="0" y="751471"/>
                </a:lnTo>
                <a:lnTo>
                  <a:pt x="2006" y="767245"/>
                </a:lnTo>
                <a:lnTo>
                  <a:pt x="25501" y="807694"/>
                </a:lnTo>
                <a:lnTo>
                  <a:pt x="65608" y="828014"/>
                </a:lnTo>
                <a:lnTo>
                  <a:pt x="86118" y="829373"/>
                </a:lnTo>
                <a:lnTo>
                  <a:pt x="105905" y="825715"/>
                </a:lnTo>
                <a:lnTo>
                  <a:pt x="124180" y="817295"/>
                </a:lnTo>
                <a:lnTo>
                  <a:pt x="140119" y="804379"/>
                </a:lnTo>
                <a:lnTo>
                  <a:pt x="163944" y="779106"/>
                </a:lnTo>
                <a:lnTo>
                  <a:pt x="353288" y="578256"/>
                </a:lnTo>
                <a:lnTo>
                  <a:pt x="549122" y="1330198"/>
                </a:lnTo>
                <a:lnTo>
                  <a:pt x="563346" y="1362214"/>
                </a:lnTo>
                <a:lnTo>
                  <a:pt x="586155" y="1387005"/>
                </a:lnTo>
                <a:lnTo>
                  <a:pt x="615188" y="1403007"/>
                </a:lnTo>
                <a:lnTo>
                  <a:pt x="648042" y="1408684"/>
                </a:lnTo>
                <a:lnTo>
                  <a:pt x="654304" y="1408684"/>
                </a:lnTo>
                <a:lnTo>
                  <a:pt x="704697" y="1391094"/>
                </a:lnTo>
                <a:lnTo>
                  <a:pt x="732764" y="1361795"/>
                </a:lnTo>
                <a:lnTo>
                  <a:pt x="746747" y="1324546"/>
                </a:lnTo>
                <a:lnTo>
                  <a:pt x="747750" y="1304772"/>
                </a:lnTo>
                <a:lnTo>
                  <a:pt x="744664" y="1284871"/>
                </a:lnTo>
                <a:lnTo>
                  <a:pt x="693305" y="1087716"/>
                </a:lnTo>
                <a:lnTo>
                  <a:pt x="787387" y="1064018"/>
                </a:lnTo>
                <a:lnTo>
                  <a:pt x="820140" y="1039622"/>
                </a:lnTo>
                <a:lnTo>
                  <a:pt x="827392" y="1010031"/>
                </a:lnTo>
                <a:lnTo>
                  <a:pt x="825766" y="999782"/>
                </a:lnTo>
                <a:lnTo>
                  <a:pt x="726452" y="618490"/>
                </a:lnTo>
                <a:lnTo>
                  <a:pt x="853173" y="738124"/>
                </a:lnTo>
                <a:lnTo>
                  <a:pt x="869772" y="749985"/>
                </a:lnTo>
                <a:lnTo>
                  <a:pt x="888466" y="757275"/>
                </a:lnTo>
                <a:lnTo>
                  <a:pt x="908418" y="759764"/>
                </a:lnTo>
                <a:lnTo>
                  <a:pt x="928751" y="757275"/>
                </a:lnTo>
                <a:lnTo>
                  <a:pt x="967651" y="734618"/>
                </a:lnTo>
                <a:lnTo>
                  <a:pt x="988682" y="693000"/>
                </a:lnTo>
                <a:lnTo>
                  <a:pt x="989761" y="677138"/>
                </a:lnTo>
                <a:close/>
              </a:path>
              <a:path w="1057275" h="1409064">
                <a:moveTo>
                  <a:pt x="1056665" y="1280109"/>
                </a:moveTo>
                <a:lnTo>
                  <a:pt x="1055001" y="1253794"/>
                </a:lnTo>
                <a:lnTo>
                  <a:pt x="1041501" y="1213307"/>
                </a:lnTo>
                <a:lnTo>
                  <a:pt x="1025715" y="1192060"/>
                </a:lnTo>
                <a:lnTo>
                  <a:pt x="1016914" y="1180211"/>
                </a:lnTo>
                <a:lnTo>
                  <a:pt x="1006360" y="1172616"/>
                </a:lnTo>
                <a:lnTo>
                  <a:pt x="1006360" y="1278242"/>
                </a:lnTo>
                <a:lnTo>
                  <a:pt x="1004214" y="1294282"/>
                </a:lnTo>
                <a:lnTo>
                  <a:pt x="979830" y="1336103"/>
                </a:lnTo>
                <a:lnTo>
                  <a:pt x="936548" y="1357223"/>
                </a:lnTo>
                <a:lnTo>
                  <a:pt x="920140" y="1358290"/>
                </a:lnTo>
                <a:lnTo>
                  <a:pt x="904087" y="1356144"/>
                </a:lnTo>
                <a:lnTo>
                  <a:pt x="862215" y="1331785"/>
                </a:lnTo>
                <a:lnTo>
                  <a:pt x="841082" y="1288516"/>
                </a:lnTo>
                <a:lnTo>
                  <a:pt x="840028" y="1272133"/>
                </a:lnTo>
                <a:lnTo>
                  <a:pt x="842175" y="1256106"/>
                </a:lnTo>
                <a:lnTo>
                  <a:pt x="866533" y="1214285"/>
                </a:lnTo>
                <a:lnTo>
                  <a:pt x="909853" y="1193152"/>
                </a:lnTo>
                <a:lnTo>
                  <a:pt x="918832" y="1192060"/>
                </a:lnTo>
                <a:lnTo>
                  <a:pt x="923239" y="1192060"/>
                </a:lnTo>
                <a:lnTo>
                  <a:pt x="976807" y="1211681"/>
                </a:lnTo>
                <a:lnTo>
                  <a:pt x="1005319" y="1261859"/>
                </a:lnTo>
                <a:lnTo>
                  <a:pt x="1006360" y="1278242"/>
                </a:lnTo>
                <a:lnTo>
                  <a:pt x="1006360" y="1172616"/>
                </a:lnTo>
                <a:lnTo>
                  <a:pt x="983754" y="1156322"/>
                </a:lnTo>
                <a:lnTo>
                  <a:pt x="944537" y="1143469"/>
                </a:lnTo>
                <a:lnTo>
                  <a:pt x="901801" y="1143469"/>
                </a:lnTo>
                <a:lnTo>
                  <a:pt x="852944" y="1161630"/>
                </a:lnTo>
                <a:lnTo>
                  <a:pt x="814857" y="1197178"/>
                </a:lnTo>
                <a:lnTo>
                  <a:pt x="793153" y="1244536"/>
                </a:lnTo>
                <a:lnTo>
                  <a:pt x="789711" y="1270279"/>
                </a:lnTo>
                <a:lnTo>
                  <a:pt x="791400" y="1296593"/>
                </a:lnTo>
                <a:lnTo>
                  <a:pt x="809561" y="1345412"/>
                </a:lnTo>
                <a:lnTo>
                  <a:pt x="845134" y="1383461"/>
                </a:lnTo>
                <a:lnTo>
                  <a:pt x="882230" y="1402270"/>
                </a:lnTo>
                <a:lnTo>
                  <a:pt x="922896" y="1408671"/>
                </a:lnTo>
                <a:lnTo>
                  <a:pt x="930109" y="1408671"/>
                </a:lnTo>
                <a:lnTo>
                  <a:pt x="970102" y="1400175"/>
                </a:lnTo>
                <a:lnTo>
                  <a:pt x="1014082" y="1372997"/>
                </a:lnTo>
                <a:lnTo>
                  <a:pt x="1044778" y="1330426"/>
                </a:lnTo>
                <a:lnTo>
                  <a:pt x="1053211" y="1305852"/>
                </a:lnTo>
                <a:lnTo>
                  <a:pt x="1056665" y="1280109"/>
                </a:lnTo>
                <a:close/>
              </a:path>
            </a:pathLst>
          </a:custGeom>
          <a:solidFill>
            <a:srgbClr val="006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3279271" y="3947560"/>
            <a:ext cx="1418590" cy="1428115"/>
            <a:chOff x="13279271" y="3947560"/>
            <a:chExt cx="1418590" cy="1428115"/>
          </a:xfrm>
        </p:grpSpPr>
        <p:sp>
          <p:nvSpPr>
            <p:cNvPr id="41" name="object 41"/>
            <p:cNvSpPr/>
            <p:nvPr/>
          </p:nvSpPr>
          <p:spPr>
            <a:xfrm>
              <a:off x="13434659" y="4386719"/>
              <a:ext cx="962025" cy="681355"/>
            </a:xfrm>
            <a:custGeom>
              <a:avLst/>
              <a:gdLst/>
              <a:ahLst/>
              <a:cxnLst/>
              <a:rect l="l" t="t" r="r" b="b"/>
              <a:pathLst>
                <a:path w="962025" h="681354">
                  <a:moveTo>
                    <a:pt x="744710" y="53600"/>
                  </a:moveTo>
                  <a:lnTo>
                    <a:pt x="736490" y="45412"/>
                  </a:lnTo>
                </a:path>
                <a:path w="962025" h="681354">
                  <a:moveTo>
                    <a:pt x="690335" y="0"/>
                  </a:moveTo>
                  <a:lnTo>
                    <a:pt x="691245" y="795"/>
                  </a:lnTo>
                  <a:lnTo>
                    <a:pt x="692251" y="1403"/>
                  </a:lnTo>
                  <a:lnTo>
                    <a:pt x="693120" y="2272"/>
                  </a:lnTo>
                  <a:lnTo>
                    <a:pt x="736490" y="45412"/>
                  </a:lnTo>
                </a:path>
                <a:path w="962025" h="681354">
                  <a:moveTo>
                    <a:pt x="744710" y="53600"/>
                  </a:moveTo>
                  <a:lnTo>
                    <a:pt x="745108" y="53998"/>
                  </a:lnTo>
                </a:path>
                <a:path w="962025" h="681354">
                  <a:moveTo>
                    <a:pt x="784908" y="93599"/>
                  </a:moveTo>
                  <a:lnTo>
                    <a:pt x="954630" y="262494"/>
                  </a:lnTo>
                  <a:lnTo>
                    <a:pt x="957154" y="265007"/>
                  </a:lnTo>
                  <a:lnTo>
                    <a:pt x="959373" y="267740"/>
                  </a:lnTo>
                  <a:lnTo>
                    <a:pt x="961771" y="270337"/>
                  </a:lnTo>
                </a:path>
                <a:path w="962025" h="681354">
                  <a:moveTo>
                    <a:pt x="362208" y="495963"/>
                  </a:moveTo>
                  <a:lnTo>
                    <a:pt x="362428" y="496183"/>
                  </a:lnTo>
                </a:path>
                <a:path w="962025" h="681354">
                  <a:moveTo>
                    <a:pt x="370920" y="504550"/>
                  </a:moveTo>
                  <a:lnTo>
                    <a:pt x="362428" y="496183"/>
                  </a:lnTo>
                </a:path>
                <a:path w="962025" h="681354">
                  <a:moveTo>
                    <a:pt x="416982" y="549962"/>
                  </a:moveTo>
                  <a:lnTo>
                    <a:pt x="370920" y="504550"/>
                  </a:lnTo>
                </a:path>
                <a:path w="962025" h="681354">
                  <a:moveTo>
                    <a:pt x="416982" y="549962"/>
                  </a:moveTo>
                  <a:lnTo>
                    <a:pt x="481001" y="613059"/>
                  </a:lnTo>
                  <a:lnTo>
                    <a:pt x="515827" y="647728"/>
                  </a:lnTo>
                  <a:lnTo>
                    <a:pt x="525776" y="657044"/>
                  </a:lnTo>
                  <a:lnTo>
                    <a:pt x="536200" y="665706"/>
                  </a:lnTo>
                  <a:lnTo>
                    <a:pt x="547061" y="673713"/>
                  </a:lnTo>
                  <a:lnTo>
                    <a:pt x="558318" y="681068"/>
                  </a:lnTo>
                </a:path>
                <a:path w="962025" h="681354">
                  <a:moveTo>
                    <a:pt x="322409" y="456352"/>
                  </a:moveTo>
                  <a:lnTo>
                    <a:pt x="152675" y="287457"/>
                  </a:lnTo>
                  <a:lnTo>
                    <a:pt x="150162" y="284954"/>
                  </a:lnTo>
                  <a:lnTo>
                    <a:pt x="147932" y="282221"/>
                  </a:lnTo>
                  <a:lnTo>
                    <a:pt x="145545" y="279614"/>
                  </a:lnTo>
                </a:path>
                <a:path w="962025" h="681354">
                  <a:moveTo>
                    <a:pt x="322409" y="456352"/>
                  </a:moveTo>
                  <a:lnTo>
                    <a:pt x="362208" y="495963"/>
                  </a:lnTo>
                </a:path>
                <a:path w="962025" h="681354">
                  <a:moveTo>
                    <a:pt x="145545" y="279614"/>
                  </a:moveTo>
                  <a:lnTo>
                    <a:pt x="118724" y="244441"/>
                  </a:lnTo>
                  <a:lnTo>
                    <a:pt x="98972" y="205284"/>
                  </a:lnTo>
                  <a:lnTo>
                    <a:pt x="86768" y="163162"/>
                  </a:lnTo>
                  <a:lnTo>
                    <a:pt x="82594" y="119095"/>
                  </a:lnTo>
                  <a:lnTo>
                    <a:pt x="0" y="36909"/>
                  </a:lnTo>
                </a:path>
              </a:pathLst>
            </a:custGeom>
            <a:ln w="4649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73623" y="4859438"/>
              <a:ext cx="101263" cy="10048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3732001" y="4160643"/>
              <a:ext cx="252095" cy="95250"/>
            </a:xfrm>
            <a:custGeom>
              <a:avLst/>
              <a:gdLst/>
              <a:ahLst/>
              <a:cxnLst/>
              <a:rect l="l" t="t" r="r" b="b"/>
              <a:pathLst>
                <a:path w="252094" h="95250">
                  <a:moveTo>
                    <a:pt x="0" y="0"/>
                  </a:moveTo>
                  <a:lnTo>
                    <a:pt x="66081" y="65746"/>
                  </a:lnTo>
                  <a:lnTo>
                    <a:pt x="103148" y="61642"/>
                  </a:lnTo>
                  <a:lnTo>
                    <a:pt x="142261" y="60607"/>
                  </a:lnTo>
                  <a:lnTo>
                    <a:pt x="180550" y="66003"/>
                  </a:lnTo>
                  <a:lnTo>
                    <a:pt x="217263" y="77547"/>
                  </a:lnTo>
                  <a:lnTo>
                    <a:pt x="251646" y="94960"/>
                  </a:lnTo>
                </a:path>
              </a:pathLst>
            </a:custGeom>
            <a:ln w="4649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60402" y="4232358"/>
              <a:ext cx="290964" cy="27971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3302516" y="3970805"/>
              <a:ext cx="1371600" cy="1381760"/>
            </a:xfrm>
            <a:custGeom>
              <a:avLst/>
              <a:gdLst/>
              <a:ahLst/>
              <a:cxnLst/>
              <a:rect l="l" t="t" r="r" b="b"/>
              <a:pathLst>
                <a:path w="1371600" h="1381760">
                  <a:moveTo>
                    <a:pt x="0" y="387077"/>
                  </a:moveTo>
                  <a:lnTo>
                    <a:pt x="99106" y="485702"/>
                  </a:lnTo>
                  <a:lnTo>
                    <a:pt x="132142" y="452823"/>
                  </a:lnTo>
                </a:path>
                <a:path w="1371600" h="1381760">
                  <a:moveTo>
                    <a:pt x="132142" y="452823"/>
                  </a:moveTo>
                  <a:lnTo>
                    <a:pt x="446007" y="140529"/>
                  </a:lnTo>
                  <a:lnTo>
                    <a:pt x="346889" y="41904"/>
                  </a:lnTo>
                </a:path>
                <a:path w="1371600" h="1381760">
                  <a:moveTo>
                    <a:pt x="1189356" y="435850"/>
                  </a:moveTo>
                  <a:lnTo>
                    <a:pt x="1123285" y="501597"/>
                  </a:lnTo>
                  <a:lnTo>
                    <a:pt x="1127400" y="538486"/>
                  </a:lnTo>
                  <a:lnTo>
                    <a:pt x="1128436" y="577405"/>
                  </a:lnTo>
                  <a:lnTo>
                    <a:pt x="1123014" y="615506"/>
                  </a:lnTo>
                  <a:lnTo>
                    <a:pt x="1111413" y="652038"/>
                  </a:lnTo>
                  <a:lnTo>
                    <a:pt x="1093914" y="686251"/>
                  </a:lnTo>
                </a:path>
                <a:path w="1371600" h="1381760">
                  <a:moveTo>
                    <a:pt x="925050" y="139985"/>
                  </a:moveTo>
                  <a:lnTo>
                    <a:pt x="842456" y="222171"/>
                  </a:lnTo>
                  <a:lnTo>
                    <a:pt x="798167" y="226324"/>
                  </a:lnTo>
                  <a:lnTo>
                    <a:pt x="755836" y="238465"/>
                  </a:lnTo>
                  <a:lnTo>
                    <a:pt x="716484" y="258115"/>
                  </a:lnTo>
                  <a:lnTo>
                    <a:pt x="681131" y="284797"/>
                  </a:lnTo>
                </a:path>
                <a:path w="1371600" h="1381760">
                  <a:moveTo>
                    <a:pt x="502968" y="920453"/>
                  </a:moveTo>
                </a:path>
                <a:path w="1371600" h="1381760">
                  <a:moveTo>
                    <a:pt x="925050" y="139985"/>
                  </a:moveTo>
                  <a:lnTo>
                    <a:pt x="892014" y="107106"/>
                  </a:lnTo>
                  <a:lnTo>
                    <a:pt x="999655" y="0"/>
                  </a:lnTo>
                </a:path>
                <a:path w="1371600" h="1381760">
                  <a:moveTo>
                    <a:pt x="925050" y="139985"/>
                  </a:moveTo>
                  <a:lnTo>
                    <a:pt x="1238915" y="452289"/>
                  </a:lnTo>
                  <a:lnTo>
                    <a:pt x="1346555" y="345172"/>
                  </a:lnTo>
                </a:path>
                <a:path w="1371600" h="1381760">
                  <a:moveTo>
                    <a:pt x="868538" y="461315"/>
                  </a:moveTo>
                </a:path>
                <a:path w="1371600" h="1381760">
                  <a:moveTo>
                    <a:pt x="182245" y="945929"/>
                  </a:moveTo>
                  <a:lnTo>
                    <a:pt x="248317" y="880182"/>
                  </a:lnTo>
                  <a:lnTo>
                    <a:pt x="244201" y="843293"/>
                  </a:lnTo>
                  <a:lnTo>
                    <a:pt x="243161" y="804376"/>
                  </a:lnTo>
                  <a:lnTo>
                    <a:pt x="248584" y="766277"/>
                  </a:lnTo>
                  <a:lnTo>
                    <a:pt x="260187" y="729745"/>
                  </a:lnTo>
                  <a:lnTo>
                    <a:pt x="277687" y="695528"/>
                  </a:lnTo>
                </a:path>
                <a:path w="1371600" h="1381760">
                  <a:moveTo>
                    <a:pt x="690460" y="1096982"/>
                  </a:moveTo>
                  <a:lnTo>
                    <a:pt x="655111" y="1123665"/>
                  </a:lnTo>
                  <a:lnTo>
                    <a:pt x="615760" y="1143319"/>
                  </a:lnTo>
                  <a:lnTo>
                    <a:pt x="573430" y="1155464"/>
                  </a:lnTo>
                  <a:lnTo>
                    <a:pt x="529146" y="1159619"/>
                  </a:lnTo>
                  <a:lnTo>
                    <a:pt x="446551" y="1241794"/>
                  </a:lnTo>
                </a:path>
                <a:path w="1371600" h="1381760">
                  <a:moveTo>
                    <a:pt x="446551" y="1241794"/>
                  </a:moveTo>
                  <a:lnTo>
                    <a:pt x="132687" y="929500"/>
                  </a:lnTo>
                  <a:lnTo>
                    <a:pt x="25590" y="1036062"/>
                  </a:lnTo>
                </a:path>
                <a:path w="1371600" h="1381760">
                  <a:moveTo>
                    <a:pt x="446551" y="1241794"/>
                  </a:moveTo>
                  <a:lnTo>
                    <a:pt x="479587" y="1274673"/>
                  </a:lnTo>
                  <a:lnTo>
                    <a:pt x="372480" y="1381245"/>
                  </a:lnTo>
                </a:path>
                <a:path w="1371600" h="1381760">
                  <a:moveTo>
                    <a:pt x="1239438" y="928966"/>
                  </a:moveTo>
                  <a:lnTo>
                    <a:pt x="1156844" y="846790"/>
                  </a:lnTo>
                  <a:lnTo>
                    <a:pt x="1152205" y="800121"/>
                  </a:lnTo>
                  <a:lnTo>
                    <a:pt x="1138632" y="755672"/>
                  </a:lnTo>
                  <a:lnTo>
                    <a:pt x="1116645" y="714691"/>
                  </a:lnTo>
                  <a:lnTo>
                    <a:pt x="1086762" y="678429"/>
                  </a:lnTo>
                  <a:lnTo>
                    <a:pt x="825252" y="418196"/>
                  </a:lnTo>
                  <a:lnTo>
                    <a:pt x="785185" y="401681"/>
                  </a:lnTo>
                  <a:lnTo>
                    <a:pt x="763862" y="405810"/>
                  </a:lnTo>
                  <a:lnTo>
                    <a:pt x="745118" y="418196"/>
                  </a:lnTo>
                  <a:lnTo>
                    <a:pt x="744082" y="419222"/>
                  </a:lnTo>
                  <a:lnTo>
                    <a:pt x="731123" y="438557"/>
                  </a:lnTo>
                  <a:lnTo>
                    <a:pt x="726763" y="460467"/>
                  </a:lnTo>
                  <a:lnTo>
                    <a:pt x="730994" y="482338"/>
                  </a:lnTo>
                  <a:lnTo>
                    <a:pt x="743809" y="501555"/>
                  </a:lnTo>
                  <a:lnTo>
                    <a:pt x="790625" y="548130"/>
                  </a:lnTo>
                  <a:lnTo>
                    <a:pt x="839135" y="596394"/>
                  </a:lnTo>
                  <a:lnTo>
                    <a:pt x="877166" y="634235"/>
                  </a:lnTo>
                  <a:lnTo>
                    <a:pt x="892548" y="649540"/>
                  </a:lnTo>
                  <a:lnTo>
                    <a:pt x="668325" y="426416"/>
                  </a:lnTo>
                  <a:lnTo>
                    <a:pt x="649577" y="414029"/>
                  </a:lnTo>
                  <a:lnTo>
                    <a:pt x="628253" y="409901"/>
                  </a:lnTo>
                  <a:lnTo>
                    <a:pt x="606929" y="414029"/>
                  </a:lnTo>
                  <a:lnTo>
                    <a:pt x="588181" y="426416"/>
                  </a:lnTo>
                  <a:lnTo>
                    <a:pt x="587144" y="427442"/>
                  </a:lnTo>
                  <a:lnTo>
                    <a:pt x="574178" y="446765"/>
                  </a:lnTo>
                  <a:lnTo>
                    <a:pt x="569794" y="468650"/>
                  </a:lnTo>
                  <a:lnTo>
                    <a:pt x="574001" y="490496"/>
                  </a:lnTo>
                  <a:lnTo>
                    <a:pt x="586809" y="509701"/>
                  </a:lnTo>
                  <a:lnTo>
                    <a:pt x="644558" y="567162"/>
                  </a:lnTo>
                  <a:lnTo>
                    <a:pt x="706788" y="629084"/>
                  </a:lnTo>
                  <a:lnTo>
                    <a:pt x="756554" y="678604"/>
                  </a:lnTo>
                  <a:lnTo>
                    <a:pt x="776908" y="698858"/>
                  </a:lnTo>
                  <a:lnTo>
                    <a:pt x="553909" y="476959"/>
                  </a:lnTo>
                  <a:lnTo>
                    <a:pt x="534585" y="464190"/>
                  </a:lnTo>
                  <a:lnTo>
                    <a:pt x="512608" y="459933"/>
                  </a:lnTo>
                  <a:lnTo>
                    <a:pt x="490633" y="464190"/>
                  </a:lnTo>
                  <a:lnTo>
                    <a:pt x="471315" y="476959"/>
                  </a:lnTo>
                  <a:lnTo>
                    <a:pt x="454211" y="518047"/>
                  </a:lnTo>
                  <a:lnTo>
                    <a:pt x="471315" y="559134"/>
                  </a:lnTo>
                  <a:lnTo>
                    <a:pt x="694313" y="781033"/>
                  </a:lnTo>
                  <a:lnTo>
                    <a:pt x="503136" y="590777"/>
                  </a:lnTo>
                  <a:lnTo>
                    <a:pt x="463064" y="574262"/>
                  </a:lnTo>
                  <a:lnTo>
                    <a:pt x="422992" y="590777"/>
                  </a:lnTo>
                  <a:lnTo>
                    <a:pt x="404648" y="633065"/>
                  </a:lnTo>
                  <a:lnTo>
                    <a:pt x="408890" y="654943"/>
                  </a:lnTo>
                  <a:lnTo>
                    <a:pt x="421714" y="674167"/>
                  </a:lnTo>
                  <a:lnTo>
                    <a:pt x="504270" y="756307"/>
                  </a:lnTo>
                  <a:lnTo>
                    <a:pt x="599502" y="851064"/>
                  </a:lnTo>
                  <a:lnTo>
                    <a:pt x="678121" y="929292"/>
                  </a:lnTo>
                  <a:lnTo>
                    <a:pt x="710836" y="961845"/>
                  </a:lnTo>
                  <a:lnTo>
                    <a:pt x="589584" y="841189"/>
                  </a:lnTo>
                  <a:lnTo>
                    <a:pt x="569026" y="827606"/>
                  </a:lnTo>
                  <a:lnTo>
                    <a:pt x="545644" y="823079"/>
                  </a:lnTo>
                  <a:lnTo>
                    <a:pt x="522264" y="827606"/>
                  </a:lnTo>
                  <a:lnTo>
                    <a:pt x="501712" y="841189"/>
                  </a:lnTo>
                  <a:lnTo>
                    <a:pt x="494204" y="848665"/>
                  </a:lnTo>
                  <a:lnTo>
                    <a:pt x="484334" y="863472"/>
                  </a:lnTo>
                  <a:lnTo>
                    <a:pt x="481073" y="880314"/>
                  </a:lnTo>
                  <a:lnTo>
                    <a:pt x="484414" y="897143"/>
                  </a:lnTo>
                  <a:lnTo>
                    <a:pt x="494351" y="911909"/>
                  </a:lnTo>
                  <a:lnTo>
                    <a:pt x="613133" y="1028994"/>
                  </a:lnTo>
                  <a:lnTo>
                    <a:pt x="647959" y="1063653"/>
                  </a:lnTo>
                  <a:lnTo>
                    <a:pt x="689055" y="1096227"/>
                  </a:lnTo>
                  <a:lnTo>
                    <a:pt x="735824" y="1118629"/>
                  </a:lnTo>
                  <a:lnTo>
                    <a:pt x="786408" y="1130207"/>
                  </a:lnTo>
                  <a:lnTo>
                    <a:pt x="838948" y="1130311"/>
                  </a:lnTo>
                  <a:lnTo>
                    <a:pt x="876025" y="1126217"/>
                  </a:lnTo>
                  <a:lnTo>
                    <a:pt x="942096" y="1191963"/>
                  </a:lnTo>
                </a:path>
                <a:path w="1371600" h="1381760">
                  <a:moveTo>
                    <a:pt x="1024691" y="1339896"/>
                  </a:moveTo>
                  <a:lnTo>
                    <a:pt x="925584" y="1241271"/>
                  </a:lnTo>
                  <a:lnTo>
                    <a:pt x="1272474" y="896098"/>
                  </a:lnTo>
                  <a:lnTo>
                    <a:pt x="1371591" y="994723"/>
                  </a:lnTo>
                </a:path>
              </a:pathLst>
            </a:custGeom>
            <a:ln w="4649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0282409" y="3853281"/>
            <a:ext cx="1696720" cy="1456055"/>
            <a:chOff x="10282409" y="3853281"/>
            <a:chExt cx="1696720" cy="1456055"/>
          </a:xfrm>
        </p:grpSpPr>
        <p:sp>
          <p:nvSpPr>
            <p:cNvPr id="47" name="object 47"/>
            <p:cNvSpPr/>
            <p:nvPr/>
          </p:nvSpPr>
          <p:spPr>
            <a:xfrm>
              <a:off x="10282403" y="4100873"/>
              <a:ext cx="1696720" cy="1208405"/>
            </a:xfrm>
            <a:custGeom>
              <a:avLst/>
              <a:gdLst/>
              <a:ahLst/>
              <a:cxnLst/>
              <a:rect l="l" t="t" r="r" b="b"/>
              <a:pathLst>
                <a:path w="1696720" h="1208404">
                  <a:moveTo>
                    <a:pt x="1696542" y="1166012"/>
                  </a:moveTo>
                  <a:lnTo>
                    <a:pt x="800163" y="1166012"/>
                  </a:lnTo>
                  <a:lnTo>
                    <a:pt x="800163" y="146126"/>
                  </a:lnTo>
                  <a:lnTo>
                    <a:pt x="794651" y="138252"/>
                  </a:lnTo>
                  <a:lnTo>
                    <a:pt x="758278" y="125095"/>
                  </a:lnTo>
                  <a:lnTo>
                    <a:pt x="758278" y="169621"/>
                  </a:lnTo>
                  <a:lnTo>
                    <a:pt x="758278" y="276390"/>
                  </a:lnTo>
                  <a:lnTo>
                    <a:pt x="758278" y="1166012"/>
                  </a:lnTo>
                  <a:lnTo>
                    <a:pt x="432841" y="1166012"/>
                  </a:lnTo>
                  <a:lnTo>
                    <a:pt x="432841" y="911313"/>
                  </a:lnTo>
                  <a:lnTo>
                    <a:pt x="758278" y="1029030"/>
                  </a:lnTo>
                  <a:lnTo>
                    <a:pt x="758278" y="984504"/>
                  </a:lnTo>
                  <a:lnTo>
                    <a:pt x="432841" y="866787"/>
                  </a:lnTo>
                  <a:lnTo>
                    <a:pt x="432841" y="734301"/>
                  </a:lnTo>
                  <a:lnTo>
                    <a:pt x="758278" y="852017"/>
                  </a:lnTo>
                  <a:lnTo>
                    <a:pt x="758278" y="807478"/>
                  </a:lnTo>
                  <a:lnTo>
                    <a:pt x="432841" y="689762"/>
                  </a:lnTo>
                  <a:lnTo>
                    <a:pt x="432841" y="557276"/>
                  </a:lnTo>
                  <a:lnTo>
                    <a:pt x="758278" y="674992"/>
                  </a:lnTo>
                  <a:lnTo>
                    <a:pt x="758278" y="630440"/>
                  </a:lnTo>
                  <a:lnTo>
                    <a:pt x="432841" y="512711"/>
                  </a:lnTo>
                  <a:lnTo>
                    <a:pt x="432841" y="417982"/>
                  </a:lnTo>
                  <a:lnTo>
                    <a:pt x="432841" y="380250"/>
                  </a:lnTo>
                  <a:lnTo>
                    <a:pt x="758278" y="497967"/>
                  </a:lnTo>
                  <a:lnTo>
                    <a:pt x="758278" y="453415"/>
                  </a:lnTo>
                  <a:lnTo>
                    <a:pt x="432841" y="335699"/>
                  </a:lnTo>
                  <a:lnTo>
                    <a:pt x="432841" y="240957"/>
                  </a:lnTo>
                  <a:lnTo>
                    <a:pt x="432841" y="203212"/>
                  </a:lnTo>
                  <a:lnTo>
                    <a:pt x="758278" y="320929"/>
                  </a:lnTo>
                  <a:lnTo>
                    <a:pt x="758278" y="276390"/>
                  </a:lnTo>
                  <a:lnTo>
                    <a:pt x="432841" y="158673"/>
                  </a:lnTo>
                  <a:lnTo>
                    <a:pt x="432841" y="51866"/>
                  </a:lnTo>
                  <a:lnTo>
                    <a:pt x="758278" y="169621"/>
                  </a:lnTo>
                  <a:lnTo>
                    <a:pt x="758278" y="125095"/>
                  </a:lnTo>
                  <a:lnTo>
                    <a:pt x="412597" y="0"/>
                  </a:lnTo>
                  <a:lnTo>
                    <a:pt x="405460" y="952"/>
                  </a:lnTo>
                  <a:lnTo>
                    <a:pt x="405269" y="1079"/>
                  </a:lnTo>
                  <a:lnTo>
                    <a:pt x="390956" y="1079"/>
                  </a:lnTo>
                  <a:lnTo>
                    <a:pt x="390956" y="42964"/>
                  </a:lnTo>
                  <a:lnTo>
                    <a:pt x="390956" y="152412"/>
                  </a:lnTo>
                  <a:lnTo>
                    <a:pt x="211416" y="152412"/>
                  </a:lnTo>
                  <a:lnTo>
                    <a:pt x="211416" y="194297"/>
                  </a:lnTo>
                  <a:lnTo>
                    <a:pt x="390956" y="194297"/>
                  </a:lnTo>
                  <a:lnTo>
                    <a:pt x="390956" y="240957"/>
                  </a:lnTo>
                  <a:lnTo>
                    <a:pt x="390956" y="329463"/>
                  </a:lnTo>
                  <a:lnTo>
                    <a:pt x="211416" y="329463"/>
                  </a:lnTo>
                  <a:lnTo>
                    <a:pt x="211416" y="371335"/>
                  </a:lnTo>
                  <a:lnTo>
                    <a:pt x="390956" y="371335"/>
                  </a:lnTo>
                  <a:lnTo>
                    <a:pt x="390956" y="417982"/>
                  </a:lnTo>
                  <a:lnTo>
                    <a:pt x="390956" y="506488"/>
                  </a:lnTo>
                  <a:lnTo>
                    <a:pt x="211416" y="506488"/>
                  </a:lnTo>
                  <a:lnTo>
                    <a:pt x="211416" y="548373"/>
                  </a:lnTo>
                  <a:lnTo>
                    <a:pt x="390956" y="548373"/>
                  </a:lnTo>
                  <a:lnTo>
                    <a:pt x="390956" y="683514"/>
                  </a:lnTo>
                  <a:lnTo>
                    <a:pt x="211416" y="683514"/>
                  </a:lnTo>
                  <a:lnTo>
                    <a:pt x="211416" y="725398"/>
                  </a:lnTo>
                  <a:lnTo>
                    <a:pt x="390956" y="725398"/>
                  </a:lnTo>
                  <a:lnTo>
                    <a:pt x="390956" y="860526"/>
                  </a:lnTo>
                  <a:lnTo>
                    <a:pt x="211416" y="860526"/>
                  </a:lnTo>
                  <a:lnTo>
                    <a:pt x="211416" y="902411"/>
                  </a:lnTo>
                  <a:lnTo>
                    <a:pt x="390956" y="902411"/>
                  </a:lnTo>
                  <a:lnTo>
                    <a:pt x="390956" y="1166012"/>
                  </a:lnTo>
                  <a:lnTo>
                    <a:pt x="143560" y="1166012"/>
                  </a:lnTo>
                  <a:lnTo>
                    <a:pt x="143560" y="42964"/>
                  </a:lnTo>
                  <a:lnTo>
                    <a:pt x="390956" y="42964"/>
                  </a:lnTo>
                  <a:lnTo>
                    <a:pt x="390956" y="1079"/>
                  </a:lnTo>
                  <a:lnTo>
                    <a:pt x="122631" y="1079"/>
                  </a:lnTo>
                  <a:lnTo>
                    <a:pt x="114477" y="2730"/>
                  </a:lnTo>
                  <a:lnTo>
                    <a:pt x="107810" y="7213"/>
                  </a:lnTo>
                  <a:lnTo>
                    <a:pt x="103327" y="13868"/>
                  </a:lnTo>
                  <a:lnTo>
                    <a:pt x="101688" y="22021"/>
                  </a:lnTo>
                  <a:lnTo>
                    <a:pt x="101688" y="1166012"/>
                  </a:lnTo>
                  <a:lnTo>
                    <a:pt x="0" y="1166012"/>
                  </a:lnTo>
                  <a:lnTo>
                    <a:pt x="0" y="1207897"/>
                  </a:lnTo>
                  <a:lnTo>
                    <a:pt x="1696542" y="1207897"/>
                  </a:lnTo>
                  <a:lnTo>
                    <a:pt x="1696542" y="1166012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2653" y="3989709"/>
              <a:ext cx="182601" cy="15412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673855" y="3853287"/>
              <a:ext cx="895985" cy="347980"/>
            </a:xfrm>
            <a:custGeom>
              <a:avLst/>
              <a:gdLst/>
              <a:ahLst/>
              <a:cxnLst/>
              <a:rect l="l" t="t" r="r" b="b"/>
              <a:pathLst>
                <a:path w="895984" h="347979">
                  <a:moveTo>
                    <a:pt x="268109" y="230492"/>
                  </a:moveTo>
                  <a:lnTo>
                    <a:pt x="262597" y="222618"/>
                  </a:lnTo>
                  <a:lnTo>
                    <a:pt x="21590" y="135369"/>
                  </a:lnTo>
                  <a:lnTo>
                    <a:pt x="14490" y="136309"/>
                  </a:lnTo>
                  <a:lnTo>
                    <a:pt x="3340" y="144145"/>
                  </a:lnTo>
                  <a:lnTo>
                    <a:pt x="0" y="150545"/>
                  </a:lnTo>
                  <a:lnTo>
                    <a:pt x="0" y="269608"/>
                  </a:lnTo>
                  <a:lnTo>
                    <a:pt x="41884" y="269608"/>
                  </a:lnTo>
                  <a:lnTo>
                    <a:pt x="41884" y="187236"/>
                  </a:lnTo>
                  <a:lnTo>
                    <a:pt x="226225" y="253987"/>
                  </a:lnTo>
                  <a:lnTo>
                    <a:pt x="226225" y="347789"/>
                  </a:lnTo>
                  <a:lnTo>
                    <a:pt x="268109" y="347789"/>
                  </a:lnTo>
                  <a:lnTo>
                    <a:pt x="268109" y="230492"/>
                  </a:lnTo>
                  <a:close/>
                </a:path>
                <a:path w="895984" h="347979">
                  <a:moveTo>
                    <a:pt x="895362" y="0"/>
                  </a:moveTo>
                  <a:lnTo>
                    <a:pt x="853478" y="0"/>
                  </a:lnTo>
                  <a:lnTo>
                    <a:pt x="853478" y="98844"/>
                  </a:lnTo>
                  <a:lnTo>
                    <a:pt x="506095" y="98844"/>
                  </a:lnTo>
                  <a:lnTo>
                    <a:pt x="506095" y="0"/>
                  </a:lnTo>
                  <a:lnTo>
                    <a:pt x="464210" y="0"/>
                  </a:lnTo>
                  <a:lnTo>
                    <a:pt x="464210" y="119786"/>
                  </a:lnTo>
                  <a:lnTo>
                    <a:pt x="465861" y="127939"/>
                  </a:lnTo>
                  <a:lnTo>
                    <a:pt x="470344" y="134594"/>
                  </a:lnTo>
                  <a:lnTo>
                    <a:pt x="476999" y="139077"/>
                  </a:lnTo>
                  <a:lnTo>
                    <a:pt x="485152" y="140728"/>
                  </a:lnTo>
                  <a:lnTo>
                    <a:pt x="874420" y="140728"/>
                  </a:lnTo>
                  <a:lnTo>
                    <a:pt x="882573" y="139077"/>
                  </a:lnTo>
                  <a:lnTo>
                    <a:pt x="889228" y="134594"/>
                  </a:lnTo>
                  <a:lnTo>
                    <a:pt x="893711" y="127939"/>
                  </a:lnTo>
                  <a:lnTo>
                    <a:pt x="895362" y="119786"/>
                  </a:lnTo>
                  <a:lnTo>
                    <a:pt x="895362" y="0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46529" y="4229397"/>
              <a:ext cx="155395" cy="26449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134090" y="3970254"/>
              <a:ext cx="778510" cy="1338580"/>
            </a:xfrm>
            <a:custGeom>
              <a:avLst/>
              <a:gdLst/>
              <a:ahLst/>
              <a:cxnLst/>
              <a:rect l="l" t="t" r="r" b="b"/>
              <a:pathLst>
                <a:path w="778509" h="1338579">
                  <a:moveTo>
                    <a:pt x="527443" y="1034376"/>
                  </a:moveTo>
                  <a:lnTo>
                    <a:pt x="512229" y="997712"/>
                  </a:lnTo>
                  <a:lnTo>
                    <a:pt x="485559" y="984529"/>
                  </a:lnTo>
                  <a:lnTo>
                    <a:pt x="485559" y="1028865"/>
                  </a:lnTo>
                  <a:lnTo>
                    <a:pt x="485559" y="1083729"/>
                  </a:lnTo>
                  <a:lnTo>
                    <a:pt x="481076" y="1088212"/>
                  </a:lnTo>
                  <a:lnTo>
                    <a:pt x="422732" y="1088212"/>
                  </a:lnTo>
                  <a:lnTo>
                    <a:pt x="422732" y="1133576"/>
                  </a:lnTo>
                  <a:lnTo>
                    <a:pt x="422732" y="1188440"/>
                  </a:lnTo>
                  <a:lnTo>
                    <a:pt x="420255" y="1190917"/>
                  </a:lnTo>
                  <a:lnTo>
                    <a:pt x="202374" y="1190917"/>
                  </a:lnTo>
                  <a:lnTo>
                    <a:pt x="192430" y="1192923"/>
                  </a:lnTo>
                  <a:lnTo>
                    <a:pt x="134035" y="1192923"/>
                  </a:lnTo>
                  <a:lnTo>
                    <a:pt x="129552" y="1188440"/>
                  </a:lnTo>
                  <a:lnTo>
                    <a:pt x="129552" y="1133576"/>
                  </a:lnTo>
                  <a:lnTo>
                    <a:pt x="134035" y="1129093"/>
                  </a:lnTo>
                  <a:lnTo>
                    <a:pt x="197421" y="1129093"/>
                  </a:lnTo>
                  <a:lnTo>
                    <a:pt x="202374" y="1130096"/>
                  </a:lnTo>
                  <a:lnTo>
                    <a:pt x="419252" y="1130096"/>
                  </a:lnTo>
                  <a:lnTo>
                    <a:pt x="422732" y="1133576"/>
                  </a:lnTo>
                  <a:lnTo>
                    <a:pt x="422732" y="1088212"/>
                  </a:lnTo>
                  <a:lnTo>
                    <a:pt x="417690" y="1088212"/>
                  </a:lnTo>
                  <a:lnTo>
                    <a:pt x="412737" y="1087208"/>
                  </a:lnTo>
                  <a:lnTo>
                    <a:pt x="195859" y="1087208"/>
                  </a:lnTo>
                  <a:lnTo>
                    <a:pt x="192379" y="1083729"/>
                  </a:lnTo>
                  <a:lnTo>
                    <a:pt x="192379" y="1028865"/>
                  </a:lnTo>
                  <a:lnTo>
                    <a:pt x="196862" y="1024382"/>
                  </a:lnTo>
                  <a:lnTo>
                    <a:pt x="481076" y="1024382"/>
                  </a:lnTo>
                  <a:lnTo>
                    <a:pt x="485559" y="1028865"/>
                  </a:lnTo>
                  <a:lnTo>
                    <a:pt x="485559" y="984529"/>
                  </a:lnTo>
                  <a:lnTo>
                    <a:pt x="475564" y="982497"/>
                  </a:lnTo>
                  <a:lnTo>
                    <a:pt x="202374" y="982497"/>
                  </a:lnTo>
                  <a:lnTo>
                    <a:pt x="182194" y="986586"/>
                  </a:lnTo>
                  <a:lnTo>
                    <a:pt x="165709" y="997712"/>
                  </a:lnTo>
                  <a:lnTo>
                    <a:pt x="154571" y="1014209"/>
                  </a:lnTo>
                  <a:lnTo>
                    <a:pt x="150495" y="1034376"/>
                  </a:lnTo>
                  <a:lnTo>
                    <a:pt x="150495" y="1078217"/>
                  </a:lnTo>
                  <a:lnTo>
                    <a:pt x="152311" y="1087208"/>
                  </a:lnTo>
                  <a:lnTo>
                    <a:pt x="139547" y="1087208"/>
                  </a:lnTo>
                  <a:lnTo>
                    <a:pt x="119380" y="1091285"/>
                  </a:lnTo>
                  <a:lnTo>
                    <a:pt x="102882" y="1102423"/>
                  </a:lnTo>
                  <a:lnTo>
                    <a:pt x="91744" y="1118920"/>
                  </a:lnTo>
                  <a:lnTo>
                    <a:pt x="87668" y="1139088"/>
                  </a:lnTo>
                  <a:lnTo>
                    <a:pt x="87668" y="1182916"/>
                  </a:lnTo>
                  <a:lnTo>
                    <a:pt x="91744" y="1203096"/>
                  </a:lnTo>
                  <a:lnTo>
                    <a:pt x="102882" y="1219593"/>
                  </a:lnTo>
                  <a:lnTo>
                    <a:pt x="119380" y="1230718"/>
                  </a:lnTo>
                  <a:lnTo>
                    <a:pt x="139547" y="1234808"/>
                  </a:lnTo>
                  <a:lnTo>
                    <a:pt x="152107" y="1234808"/>
                  </a:lnTo>
                  <a:lnTo>
                    <a:pt x="150495" y="1242796"/>
                  </a:lnTo>
                  <a:lnTo>
                    <a:pt x="150495" y="1286624"/>
                  </a:lnTo>
                  <a:lnTo>
                    <a:pt x="154571" y="1306804"/>
                  </a:lnTo>
                  <a:lnTo>
                    <a:pt x="165709" y="1323301"/>
                  </a:lnTo>
                  <a:lnTo>
                    <a:pt x="182194" y="1334427"/>
                  </a:lnTo>
                  <a:lnTo>
                    <a:pt x="202374" y="1338516"/>
                  </a:lnTo>
                  <a:lnTo>
                    <a:pt x="475564" y="1338516"/>
                  </a:lnTo>
                  <a:lnTo>
                    <a:pt x="512229" y="1323301"/>
                  </a:lnTo>
                  <a:lnTo>
                    <a:pt x="527443" y="1286624"/>
                  </a:lnTo>
                  <a:lnTo>
                    <a:pt x="527443" y="1242796"/>
                  </a:lnTo>
                  <a:lnTo>
                    <a:pt x="512229" y="1206131"/>
                  </a:lnTo>
                  <a:lnTo>
                    <a:pt x="485559" y="1192949"/>
                  </a:lnTo>
                  <a:lnTo>
                    <a:pt x="485559" y="1237284"/>
                  </a:lnTo>
                  <a:lnTo>
                    <a:pt x="485559" y="1292148"/>
                  </a:lnTo>
                  <a:lnTo>
                    <a:pt x="481076" y="1296631"/>
                  </a:lnTo>
                  <a:lnTo>
                    <a:pt x="196862" y="1296631"/>
                  </a:lnTo>
                  <a:lnTo>
                    <a:pt x="192379" y="1292148"/>
                  </a:lnTo>
                  <a:lnTo>
                    <a:pt x="192379" y="1237284"/>
                  </a:lnTo>
                  <a:lnTo>
                    <a:pt x="194856" y="1234808"/>
                  </a:lnTo>
                  <a:lnTo>
                    <a:pt x="412737" y="1234808"/>
                  </a:lnTo>
                  <a:lnTo>
                    <a:pt x="422630" y="1232801"/>
                  </a:lnTo>
                  <a:lnTo>
                    <a:pt x="481076" y="1232801"/>
                  </a:lnTo>
                  <a:lnTo>
                    <a:pt x="485559" y="1237284"/>
                  </a:lnTo>
                  <a:lnTo>
                    <a:pt x="485559" y="1192949"/>
                  </a:lnTo>
                  <a:lnTo>
                    <a:pt x="475564" y="1190917"/>
                  </a:lnTo>
                  <a:lnTo>
                    <a:pt x="462991" y="1190917"/>
                  </a:lnTo>
                  <a:lnTo>
                    <a:pt x="464616" y="1182916"/>
                  </a:lnTo>
                  <a:lnTo>
                    <a:pt x="464616" y="1139088"/>
                  </a:lnTo>
                  <a:lnTo>
                    <a:pt x="462788" y="1130096"/>
                  </a:lnTo>
                  <a:lnTo>
                    <a:pt x="475564" y="1130096"/>
                  </a:lnTo>
                  <a:lnTo>
                    <a:pt x="512229" y="1114882"/>
                  </a:lnTo>
                  <a:lnTo>
                    <a:pt x="527443" y="1078217"/>
                  </a:lnTo>
                  <a:lnTo>
                    <a:pt x="527443" y="1034376"/>
                  </a:lnTo>
                  <a:close/>
                </a:path>
                <a:path w="778509" h="1338579">
                  <a:moveTo>
                    <a:pt x="696874" y="538962"/>
                  </a:moveTo>
                  <a:lnTo>
                    <a:pt x="675093" y="491667"/>
                  </a:lnTo>
                  <a:lnTo>
                    <a:pt x="641756" y="439267"/>
                  </a:lnTo>
                  <a:lnTo>
                    <a:pt x="609028" y="391515"/>
                  </a:lnTo>
                  <a:lnTo>
                    <a:pt x="590410" y="365315"/>
                  </a:lnTo>
                  <a:lnTo>
                    <a:pt x="556463" y="389851"/>
                  </a:lnTo>
                  <a:lnTo>
                    <a:pt x="582726" y="427024"/>
                  </a:lnTo>
                  <a:lnTo>
                    <a:pt x="611022" y="468757"/>
                  </a:lnTo>
                  <a:lnTo>
                    <a:pt x="636143" y="508076"/>
                  </a:lnTo>
                  <a:lnTo>
                    <a:pt x="652830" y="537959"/>
                  </a:lnTo>
                  <a:lnTo>
                    <a:pt x="635469" y="562698"/>
                  </a:lnTo>
                  <a:lnTo>
                    <a:pt x="607822" y="597776"/>
                  </a:lnTo>
                  <a:lnTo>
                    <a:pt x="575525" y="636320"/>
                  </a:lnTo>
                  <a:lnTo>
                    <a:pt x="544220" y="671423"/>
                  </a:lnTo>
                  <a:lnTo>
                    <a:pt x="542607" y="646099"/>
                  </a:lnTo>
                  <a:lnTo>
                    <a:pt x="544283" y="611060"/>
                  </a:lnTo>
                  <a:lnTo>
                    <a:pt x="549059" y="569734"/>
                  </a:lnTo>
                  <a:lnTo>
                    <a:pt x="556729" y="525526"/>
                  </a:lnTo>
                  <a:lnTo>
                    <a:pt x="557949" y="519531"/>
                  </a:lnTo>
                  <a:lnTo>
                    <a:pt x="556488" y="513295"/>
                  </a:lnTo>
                  <a:lnTo>
                    <a:pt x="521220" y="468922"/>
                  </a:lnTo>
                  <a:lnTo>
                    <a:pt x="513803" y="459968"/>
                  </a:lnTo>
                  <a:lnTo>
                    <a:pt x="513803" y="526732"/>
                  </a:lnTo>
                  <a:lnTo>
                    <a:pt x="506158" y="572808"/>
                  </a:lnTo>
                  <a:lnTo>
                    <a:pt x="503986" y="595858"/>
                  </a:lnTo>
                  <a:lnTo>
                    <a:pt x="503986" y="717613"/>
                  </a:lnTo>
                  <a:lnTo>
                    <a:pt x="496874" y="761580"/>
                  </a:lnTo>
                  <a:lnTo>
                    <a:pt x="477100" y="799795"/>
                  </a:lnTo>
                  <a:lnTo>
                    <a:pt x="446951" y="829957"/>
                  </a:lnTo>
                  <a:lnTo>
                    <a:pt x="408749" y="849744"/>
                  </a:lnTo>
                  <a:lnTo>
                    <a:pt x="364794" y="856856"/>
                  </a:lnTo>
                  <a:lnTo>
                    <a:pt x="320840" y="849744"/>
                  </a:lnTo>
                  <a:lnTo>
                    <a:pt x="282638" y="829957"/>
                  </a:lnTo>
                  <a:lnTo>
                    <a:pt x="252488" y="799795"/>
                  </a:lnTo>
                  <a:lnTo>
                    <a:pt x="232702" y="761580"/>
                  </a:lnTo>
                  <a:lnTo>
                    <a:pt x="225590" y="717613"/>
                  </a:lnTo>
                  <a:lnTo>
                    <a:pt x="232702" y="673671"/>
                  </a:lnTo>
                  <a:lnTo>
                    <a:pt x="252488" y="635469"/>
                  </a:lnTo>
                  <a:lnTo>
                    <a:pt x="282638" y="605320"/>
                  </a:lnTo>
                  <a:lnTo>
                    <a:pt x="320840" y="585533"/>
                  </a:lnTo>
                  <a:lnTo>
                    <a:pt x="364794" y="578434"/>
                  </a:lnTo>
                  <a:lnTo>
                    <a:pt x="408749" y="585533"/>
                  </a:lnTo>
                  <a:lnTo>
                    <a:pt x="446951" y="605320"/>
                  </a:lnTo>
                  <a:lnTo>
                    <a:pt x="477100" y="635469"/>
                  </a:lnTo>
                  <a:lnTo>
                    <a:pt x="496874" y="673671"/>
                  </a:lnTo>
                  <a:lnTo>
                    <a:pt x="503986" y="717613"/>
                  </a:lnTo>
                  <a:lnTo>
                    <a:pt x="503986" y="595858"/>
                  </a:lnTo>
                  <a:lnTo>
                    <a:pt x="503288" y="603262"/>
                  </a:lnTo>
                  <a:lnTo>
                    <a:pt x="492772" y="589648"/>
                  </a:lnTo>
                  <a:lnTo>
                    <a:pt x="478269" y="578434"/>
                  </a:lnTo>
                  <a:lnTo>
                    <a:pt x="456120" y="561301"/>
                  </a:lnTo>
                  <a:lnTo>
                    <a:pt x="412877" y="543026"/>
                  </a:lnTo>
                  <a:lnTo>
                    <a:pt x="364794" y="536549"/>
                  </a:lnTo>
                  <a:lnTo>
                    <a:pt x="316712" y="543026"/>
                  </a:lnTo>
                  <a:lnTo>
                    <a:pt x="273469" y="561301"/>
                  </a:lnTo>
                  <a:lnTo>
                    <a:pt x="255422" y="575259"/>
                  </a:lnTo>
                  <a:lnTo>
                    <a:pt x="255714" y="566216"/>
                  </a:lnTo>
                  <a:lnTo>
                    <a:pt x="247942" y="517448"/>
                  </a:lnTo>
                  <a:lnTo>
                    <a:pt x="231025" y="462127"/>
                  </a:lnTo>
                  <a:lnTo>
                    <a:pt x="232664" y="453821"/>
                  </a:lnTo>
                  <a:lnTo>
                    <a:pt x="256413" y="423392"/>
                  </a:lnTo>
                  <a:lnTo>
                    <a:pt x="307352" y="395389"/>
                  </a:lnTo>
                  <a:lnTo>
                    <a:pt x="346697" y="390398"/>
                  </a:lnTo>
                  <a:lnTo>
                    <a:pt x="393763" y="402882"/>
                  </a:lnTo>
                  <a:lnTo>
                    <a:pt x="444398" y="443699"/>
                  </a:lnTo>
                  <a:lnTo>
                    <a:pt x="479958" y="484619"/>
                  </a:lnTo>
                  <a:lnTo>
                    <a:pt x="513803" y="526732"/>
                  </a:lnTo>
                  <a:lnTo>
                    <a:pt x="513803" y="459968"/>
                  </a:lnTo>
                  <a:lnTo>
                    <a:pt x="475018" y="415150"/>
                  </a:lnTo>
                  <a:lnTo>
                    <a:pt x="429094" y="374700"/>
                  </a:lnTo>
                  <a:lnTo>
                    <a:pt x="381723" y="353542"/>
                  </a:lnTo>
                  <a:lnTo>
                    <a:pt x="335076" y="348526"/>
                  </a:lnTo>
                  <a:lnTo>
                    <a:pt x="291363" y="356501"/>
                  </a:lnTo>
                  <a:lnTo>
                    <a:pt x="252768" y="374332"/>
                  </a:lnTo>
                  <a:lnTo>
                    <a:pt x="224091" y="396189"/>
                  </a:lnTo>
                  <a:lnTo>
                    <a:pt x="201841" y="422363"/>
                  </a:lnTo>
                  <a:lnTo>
                    <a:pt x="189852" y="450240"/>
                  </a:lnTo>
                  <a:lnTo>
                    <a:pt x="191960" y="477189"/>
                  </a:lnTo>
                  <a:lnTo>
                    <a:pt x="208445" y="532282"/>
                  </a:lnTo>
                  <a:lnTo>
                    <a:pt x="214274" y="574332"/>
                  </a:lnTo>
                  <a:lnTo>
                    <a:pt x="206019" y="625843"/>
                  </a:lnTo>
                  <a:lnTo>
                    <a:pt x="192455" y="644525"/>
                  </a:lnTo>
                  <a:lnTo>
                    <a:pt x="168541" y="590524"/>
                  </a:lnTo>
                  <a:lnTo>
                    <a:pt x="140741" y="538480"/>
                  </a:lnTo>
                  <a:lnTo>
                    <a:pt x="115252" y="496531"/>
                  </a:lnTo>
                  <a:lnTo>
                    <a:pt x="98285" y="472795"/>
                  </a:lnTo>
                  <a:lnTo>
                    <a:pt x="70370" y="423799"/>
                  </a:lnTo>
                  <a:lnTo>
                    <a:pt x="52743" y="367982"/>
                  </a:lnTo>
                  <a:lnTo>
                    <a:pt x="43662" y="308140"/>
                  </a:lnTo>
                  <a:lnTo>
                    <a:pt x="41402" y="247065"/>
                  </a:lnTo>
                  <a:lnTo>
                    <a:pt x="44272" y="187579"/>
                  </a:lnTo>
                  <a:lnTo>
                    <a:pt x="50507" y="132461"/>
                  </a:lnTo>
                  <a:lnTo>
                    <a:pt x="58432" y="84505"/>
                  </a:lnTo>
                  <a:lnTo>
                    <a:pt x="66294" y="46532"/>
                  </a:lnTo>
                  <a:lnTo>
                    <a:pt x="74968" y="11671"/>
                  </a:lnTo>
                  <a:lnTo>
                    <a:pt x="34759" y="0"/>
                  </a:lnTo>
                  <a:lnTo>
                    <a:pt x="18338" y="69900"/>
                  </a:lnTo>
                  <a:lnTo>
                    <a:pt x="10642" y="113868"/>
                  </a:lnTo>
                  <a:lnTo>
                    <a:pt x="4102" y="164731"/>
                  </a:lnTo>
                  <a:lnTo>
                    <a:pt x="101" y="220433"/>
                  </a:lnTo>
                  <a:lnTo>
                    <a:pt x="0" y="278904"/>
                  </a:lnTo>
                  <a:lnTo>
                    <a:pt x="5156" y="338086"/>
                  </a:lnTo>
                  <a:lnTo>
                    <a:pt x="16941" y="395935"/>
                  </a:lnTo>
                  <a:lnTo>
                    <a:pt x="36728" y="450354"/>
                  </a:lnTo>
                  <a:lnTo>
                    <a:pt x="65887" y="499313"/>
                  </a:lnTo>
                  <a:lnTo>
                    <a:pt x="82994" y="523951"/>
                  </a:lnTo>
                  <a:lnTo>
                    <a:pt x="110413" y="570077"/>
                  </a:lnTo>
                  <a:lnTo>
                    <a:pt x="139280" y="626313"/>
                  </a:lnTo>
                  <a:lnTo>
                    <a:pt x="160743" y="681278"/>
                  </a:lnTo>
                  <a:lnTo>
                    <a:pt x="162356" y="686803"/>
                  </a:lnTo>
                  <a:lnTo>
                    <a:pt x="166179" y="691400"/>
                  </a:lnTo>
                  <a:lnTo>
                    <a:pt x="176403" y="696658"/>
                  </a:lnTo>
                  <a:lnTo>
                    <a:pt x="182435" y="697103"/>
                  </a:lnTo>
                  <a:lnTo>
                    <a:pt x="186677" y="695553"/>
                  </a:lnTo>
                  <a:lnTo>
                    <a:pt x="183705" y="717613"/>
                  </a:lnTo>
                  <a:lnTo>
                    <a:pt x="190182" y="765708"/>
                  </a:lnTo>
                  <a:lnTo>
                    <a:pt x="208457" y="808951"/>
                  </a:lnTo>
                  <a:lnTo>
                    <a:pt x="236804" y="845629"/>
                  </a:lnTo>
                  <a:lnTo>
                    <a:pt x="273469" y="873975"/>
                  </a:lnTo>
                  <a:lnTo>
                    <a:pt x="316712" y="892251"/>
                  </a:lnTo>
                  <a:lnTo>
                    <a:pt x="364794" y="898728"/>
                  </a:lnTo>
                  <a:lnTo>
                    <a:pt x="412877" y="892251"/>
                  </a:lnTo>
                  <a:lnTo>
                    <a:pt x="456120" y="873975"/>
                  </a:lnTo>
                  <a:lnTo>
                    <a:pt x="492772" y="845629"/>
                  </a:lnTo>
                  <a:lnTo>
                    <a:pt x="521106" y="808951"/>
                  </a:lnTo>
                  <a:lnTo>
                    <a:pt x="539394" y="765708"/>
                  </a:lnTo>
                  <a:lnTo>
                    <a:pt x="545274" y="722007"/>
                  </a:lnTo>
                  <a:lnTo>
                    <a:pt x="551789" y="721347"/>
                  </a:lnTo>
                  <a:lnTo>
                    <a:pt x="590905" y="681939"/>
                  </a:lnTo>
                  <a:lnTo>
                    <a:pt x="635355" y="630123"/>
                  </a:lnTo>
                  <a:lnTo>
                    <a:pt x="676059" y="577837"/>
                  </a:lnTo>
                  <a:lnTo>
                    <a:pt x="696163" y="542518"/>
                  </a:lnTo>
                  <a:lnTo>
                    <a:pt x="696874" y="538962"/>
                  </a:lnTo>
                  <a:close/>
                </a:path>
                <a:path w="778509" h="1338579">
                  <a:moveTo>
                    <a:pt x="778497" y="215188"/>
                  </a:moveTo>
                  <a:lnTo>
                    <a:pt x="776300" y="208584"/>
                  </a:lnTo>
                  <a:lnTo>
                    <a:pt x="772058" y="203073"/>
                  </a:lnTo>
                  <a:lnTo>
                    <a:pt x="766064" y="199161"/>
                  </a:lnTo>
                  <a:lnTo>
                    <a:pt x="703846" y="171704"/>
                  </a:lnTo>
                  <a:lnTo>
                    <a:pt x="641972" y="143002"/>
                  </a:lnTo>
                  <a:lnTo>
                    <a:pt x="582714" y="114122"/>
                  </a:lnTo>
                  <a:lnTo>
                    <a:pt x="528332" y="86080"/>
                  </a:lnTo>
                  <a:lnTo>
                    <a:pt x="481088" y="59944"/>
                  </a:lnTo>
                  <a:lnTo>
                    <a:pt x="443255" y="36741"/>
                  </a:lnTo>
                  <a:lnTo>
                    <a:pt x="404863" y="3352"/>
                  </a:lnTo>
                  <a:lnTo>
                    <a:pt x="405168" y="4127"/>
                  </a:lnTo>
                  <a:lnTo>
                    <a:pt x="405180" y="5473"/>
                  </a:lnTo>
                  <a:lnTo>
                    <a:pt x="363308" y="6223"/>
                  </a:lnTo>
                  <a:lnTo>
                    <a:pt x="370598" y="25400"/>
                  </a:lnTo>
                  <a:lnTo>
                    <a:pt x="421576" y="71399"/>
                  </a:lnTo>
                  <a:lnTo>
                    <a:pt x="461594" y="97116"/>
                  </a:lnTo>
                  <a:lnTo>
                    <a:pt x="508889" y="123926"/>
                  </a:lnTo>
                  <a:lnTo>
                    <a:pt x="561606" y="151257"/>
                  </a:lnTo>
                  <a:lnTo>
                    <a:pt x="617931" y="178587"/>
                  </a:lnTo>
                  <a:lnTo>
                    <a:pt x="676033" y="205333"/>
                  </a:lnTo>
                  <a:lnTo>
                    <a:pt x="734098" y="230987"/>
                  </a:lnTo>
                  <a:lnTo>
                    <a:pt x="716699" y="322326"/>
                  </a:lnTo>
                  <a:lnTo>
                    <a:pt x="757847" y="330174"/>
                  </a:lnTo>
                  <a:lnTo>
                    <a:pt x="778383" y="222338"/>
                  </a:lnTo>
                  <a:lnTo>
                    <a:pt x="778497" y="215188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6292696" y="3888886"/>
            <a:ext cx="1313180" cy="1472565"/>
            <a:chOff x="16292696" y="3888886"/>
            <a:chExt cx="1313180" cy="1472565"/>
          </a:xfrm>
        </p:grpSpPr>
        <p:sp>
          <p:nvSpPr>
            <p:cNvPr id="53" name="object 53"/>
            <p:cNvSpPr/>
            <p:nvPr/>
          </p:nvSpPr>
          <p:spPr>
            <a:xfrm>
              <a:off x="16511536" y="4664779"/>
              <a:ext cx="875665" cy="696595"/>
            </a:xfrm>
            <a:custGeom>
              <a:avLst/>
              <a:gdLst/>
              <a:ahLst/>
              <a:cxnLst/>
              <a:rect l="l" t="t" r="r" b="b"/>
              <a:pathLst>
                <a:path w="875665" h="696595">
                  <a:moveTo>
                    <a:pt x="696315" y="0"/>
                  </a:moveTo>
                  <a:lnTo>
                    <a:pt x="19888" y="0"/>
                  </a:lnTo>
                  <a:lnTo>
                    <a:pt x="12141" y="1574"/>
                  </a:lnTo>
                  <a:lnTo>
                    <a:pt x="5816" y="5829"/>
                  </a:lnTo>
                  <a:lnTo>
                    <a:pt x="1562" y="12153"/>
                  </a:lnTo>
                  <a:lnTo>
                    <a:pt x="0" y="19900"/>
                  </a:lnTo>
                  <a:lnTo>
                    <a:pt x="0" y="139268"/>
                  </a:lnTo>
                  <a:lnTo>
                    <a:pt x="39789" y="139268"/>
                  </a:lnTo>
                  <a:lnTo>
                    <a:pt x="39789" y="39789"/>
                  </a:lnTo>
                  <a:lnTo>
                    <a:pt x="696315" y="39789"/>
                  </a:lnTo>
                  <a:lnTo>
                    <a:pt x="696315" y="0"/>
                  </a:lnTo>
                  <a:close/>
                </a:path>
                <a:path w="875665" h="696595">
                  <a:moveTo>
                    <a:pt x="875360" y="159169"/>
                  </a:moveTo>
                  <a:lnTo>
                    <a:pt x="873798" y="151422"/>
                  </a:lnTo>
                  <a:lnTo>
                    <a:pt x="869543" y="145097"/>
                  </a:lnTo>
                  <a:lnTo>
                    <a:pt x="863219" y="140830"/>
                  </a:lnTo>
                  <a:lnTo>
                    <a:pt x="855472" y="139268"/>
                  </a:lnTo>
                  <a:lnTo>
                    <a:pt x="847725" y="140830"/>
                  </a:lnTo>
                  <a:lnTo>
                    <a:pt x="841400" y="145097"/>
                  </a:lnTo>
                  <a:lnTo>
                    <a:pt x="837133" y="151422"/>
                  </a:lnTo>
                  <a:lnTo>
                    <a:pt x="835571" y="159169"/>
                  </a:lnTo>
                  <a:lnTo>
                    <a:pt x="835571" y="457581"/>
                  </a:lnTo>
                  <a:lnTo>
                    <a:pt x="497357" y="457581"/>
                  </a:lnTo>
                  <a:lnTo>
                    <a:pt x="497357" y="497370"/>
                  </a:lnTo>
                  <a:lnTo>
                    <a:pt x="835571" y="497370"/>
                  </a:lnTo>
                  <a:lnTo>
                    <a:pt x="835571" y="676427"/>
                  </a:lnTo>
                  <a:lnTo>
                    <a:pt x="837133" y="684161"/>
                  </a:lnTo>
                  <a:lnTo>
                    <a:pt x="841400" y="690486"/>
                  </a:lnTo>
                  <a:lnTo>
                    <a:pt x="847725" y="694753"/>
                  </a:lnTo>
                  <a:lnTo>
                    <a:pt x="855472" y="696315"/>
                  </a:lnTo>
                  <a:lnTo>
                    <a:pt x="863219" y="694753"/>
                  </a:lnTo>
                  <a:lnTo>
                    <a:pt x="869543" y="690486"/>
                  </a:lnTo>
                  <a:lnTo>
                    <a:pt x="873798" y="684161"/>
                  </a:lnTo>
                  <a:lnTo>
                    <a:pt x="875360" y="676427"/>
                  </a:lnTo>
                  <a:lnTo>
                    <a:pt x="875360" y="159169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31959" y="4784147"/>
              <a:ext cx="198946" cy="21884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611003" y="3888898"/>
              <a:ext cx="935355" cy="1273810"/>
            </a:xfrm>
            <a:custGeom>
              <a:avLst/>
              <a:gdLst/>
              <a:ahLst/>
              <a:cxnLst/>
              <a:rect l="l" t="t" r="r" b="b"/>
              <a:pathLst>
                <a:path w="935355" h="1273810">
                  <a:moveTo>
                    <a:pt x="676427" y="119367"/>
                  </a:moveTo>
                  <a:lnTo>
                    <a:pt x="674865" y="111620"/>
                  </a:lnTo>
                  <a:lnTo>
                    <a:pt x="670598" y="105295"/>
                  </a:lnTo>
                  <a:lnTo>
                    <a:pt x="664273" y="101028"/>
                  </a:lnTo>
                  <a:lnTo>
                    <a:pt x="656526" y="99466"/>
                  </a:lnTo>
                  <a:lnTo>
                    <a:pt x="537159" y="99466"/>
                  </a:lnTo>
                  <a:lnTo>
                    <a:pt x="537159" y="39789"/>
                  </a:lnTo>
                  <a:lnTo>
                    <a:pt x="537159" y="19888"/>
                  </a:lnTo>
                  <a:lnTo>
                    <a:pt x="535597" y="12141"/>
                  </a:lnTo>
                  <a:lnTo>
                    <a:pt x="531329" y="5816"/>
                  </a:lnTo>
                  <a:lnTo>
                    <a:pt x="525018" y="1562"/>
                  </a:lnTo>
                  <a:lnTo>
                    <a:pt x="517271" y="0"/>
                  </a:lnTo>
                  <a:lnTo>
                    <a:pt x="497370" y="0"/>
                  </a:lnTo>
                  <a:lnTo>
                    <a:pt x="497370" y="39789"/>
                  </a:lnTo>
                  <a:lnTo>
                    <a:pt x="497370" y="99466"/>
                  </a:lnTo>
                  <a:lnTo>
                    <a:pt x="179057" y="99466"/>
                  </a:lnTo>
                  <a:lnTo>
                    <a:pt x="179057" y="39789"/>
                  </a:lnTo>
                  <a:lnTo>
                    <a:pt x="497370" y="39789"/>
                  </a:lnTo>
                  <a:lnTo>
                    <a:pt x="497370" y="0"/>
                  </a:lnTo>
                  <a:lnTo>
                    <a:pt x="159156" y="0"/>
                  </a:lnTo>
                  <a:lnTo>
                    <a:pt x="151409" y="1562"/>
                  </a:lnTo>
                  <a:lnTo>
                    <a:pt x="145084" y="5816"/>
                  </a:lnTo>
                  <a:lnTo>
                    <a:pt x="140830" y="12141"/>
                  </a:lnTo>
                  <a:lnTo>
                    <a:pt x="139268" y="19888"/>
                  </a:lnTo>
                  <a:lnTo>
                    <a:pt x="139268" y="99466"/>
                  </a:lnTo>
                  <a:lnTo>
                    <a:pt x="19900" y="99466"/>
                  </a:lnTo>
                  <a:lnTo>
                    <a:pt x="12153" y="101028"/>
                  </a:lnTo>
                  <a:lnTo>
                    <a:pt x="5829" y="105295"/>
                  </a:lnTo>
                  <a:lnTo>
                    <a:pt x="1562" y="111620"/>
                  </a:lnTo>
                  <a:lnTo>
                    <a:pt x="0" y="119367"/>
                  </a:lnTo>
                  <a:lnTo>
                    <a:pt x="0" y="795782"/>
                  </a:lnTo>
                  <a:lnTo>
                    <a:pt x="1562" y="803529"/>
                  </a:lnTo>
                  <a:lnTo>
                    <a:pt x="5829" y="809853"/>
                  </a:lnTo>
                  <a:lnTo>
                    <a:pt x="12153" y="814108"/>
                  </a:lnTo>
                  <a:lnTo>
                    <a:pt x="19900" y="815670"/>
                  </a:lnTo>
                  <a:lnTo>
                    <a:pt x="537159" y="815670"/>
                  </a:lnTo>
                  <a:lnTo>
                    <a:pt x="537159" y="775881"/>
                  </a:lnTo>
                  <a:lnTo>
                    <a:pt x="39789" y="775881"/>
                  </a:lnTo>
                  <a:lnTo>
                    <a:pt x="39789" y="139255"/>
                  </a:lnTo>
                  <a:lnTo>
                    <a:pt x="159156" y="139255"/>
                  </a:lnTo>
                  <a:lnTo>
                    <a:pt x="517271" y="139255"/>
                  </a:lnTo>
                  <a:lnTo>
                    <a:pt x="636638" y="139255"/>
                  </a:lnTo>
                  <a:lnTo>
                    <a:pt x="636638" y="736092"/>
                  </a:lnTo>
                  <a:lnTo>
                    <a:pt x="676427" y="736092"/>
                  </a:lnTo>
                  <a:lnTo>
                    <a:pt x="676427" y="119367"/>
                  </a:lnTo>
                  <a:close/>
                </a:path>
                <a:path w="935355" h="1273810">
                  <a:moveTo>
                    <a:pt x="935050" y="1094206"/>
                  </a:moveTo>
                  <a:lnTo>
                    <a:pt x="931240" y="1057148"/>
                  </a:lnTo>
                  <a:lnTo>
                    <a:pt x="920089" y="1022337"/>
                  </a:lnTo>
                  <a:lnTo>
                    <a:pt x="902055" y="990650"/>
                  </a:lnTo>
                  <a:lnTo>
                    <a:pt x="895261" y="982967"/>
                  </a:lnTo>
                  <a:lnTo>
                    <a:pt x="895261" y="1094206"/>
                  </a:lnTo>
                  <a:lnTo>
                    <a:pt x="888149" y="1138174"/>
                  </a:lnTo>
                  <a:lnTo>
                    <a:pt x="868362" y="1176401"/>
                  </a:lnTo>
                  <a:lnTo>
                    <a:pt x="838187" y="1206563"/>
                  </a:lnTo>
                  <a:lnTo>
                    <a:pt x="799973" y="1226350"/>
                  </a:lnTo>
                  <a:lnTo>
                    <a:pt x="756005" y="1233462"/>
                  </a:lnTo>
                  <a:lnTo>
                    <a:pt x="712038" y="1226350"/>
                  </a:lnTo>
                  <a:lnTo>
                    <a:pt x="673811" y="1206563"/>
                  </a:lnTo>
                  <a:lnTo>
                    <a:pt x="643648" y="1176401"/>
                  </a:lnTo>
                  <a:lnTo>
                    <a:pt x="623849" y="1138174"/>
                  </a:lnTo>
                  <a:lnTo>
                    <a:pt x="616737" y="1094206"/>
                  </a:lnTo>
                  <a:lnTo>
                    <a:pt x="620471" y="1061935"/>
                  </a:lnTo>
                  <a:lnTo>
                    <a:pt x="631367" y="1031976"/>
                  </a:lnTo>
                  <a:lnTo>
                    <a:pt x="648919" y="1005293"/>
                  </a:lnTo>
                  <a:lnTo>
                    <a:pt x="672655" y="982853"/>
                  </a:lnTo>
                  <a:lnTo>
                    <a:pt x="676884" y="979678"/>
                  </a:lnTo>
                  <a:lnTo>
                    <a:pt x="679691" y="974953"/>
                  </a:lnTo>
                  <a:lnTo>
                    <a:pt x="681164" y="964488"/>
                  </a:lnTo>
                  <a:lnTo>
                    <a:pt x="679780" y="959180"/>
                  </a:lnTo>
                  <a:lnTo>
                    <a:pt x="676617" y="954963"/>
                  </a:lnTo>
                  <a:lnTo>
                    <a:pt x="667931" y="941324"/>
                  </a:lnTo>
                  <a:lnTo>
                    <a:pt x="661644" y="926680"/>
                  </a:lnTo>
                  <a:lnTo>
                    <a:pt x="657821" y="911263"/>
                  </a:lnTo>
                  <a:lnTo>
                    <a:pt x="656526" y="895261"/>
                  </a:lnTo>
                  <a:lnTo>
                    <a:pt x="664362" y="856576"/>
                  </a:lnTo>
                  <a:lnTo>
                    <a:pt x="685698" y="824953"/>
                  </a:lnTo>
                  <a:lnTo>
                    <a:pt x="717321" y="803617"/>
                  </a:lnTo>
                  <a:lnTo>
                    <a:pt x="756005" y="795782"/>
                  </a:lnTo>
                  <a:lnTo>
                    <a:pt x="794677" y="803617"/>
                  </a:lnTo>
                  <a:lnTo>
                    <a:pt x="826300" y="824953"/>
                  </a:lnTo>
                  <a:lnTo>
                    <a:pt x="847648" y="856576"/>
                  </a:lnTo>
                  <a:lnTo>
                    <a:pt x="855472" y="895261"/>
                  </a:lnTo>
                  <a:lnTo>
                    <a:pt x="854189" y="911263"/>
                  </a:lnTo>
                  <a:lnTo>
                    <a:pt x="850366" y="926680"/>
                  </a:lnTo>
                  <a:lnTo>
                    <a:pt x="844067" y="941324"/>
                  </a:lnTo>
                  <a:lnTo>
                    <a:pt x="835380" y="954963"/>
                  </a:lnTo>
                  <a:lnTo>
                    <a:pt x="832218" y="959180"/>
                  </a:lnTo>
                  <a:lnTo>
                    <a:pt x="830834" y="964488"/>
                  </a:lnTo>
                  <a:lnTo>
                    <a:pt x="832307" y="974953"/>
                  </a:lnTo>
                  <a:lnTo>
                    <a:pt x="835113" y="979678"/>
                  </a:lnTo>
                  <a:lnTo>
                    <a:pt x="839355" y="982853"/>
                  </a:lnTo>
                  <a:lnTo>
                    <a:pt x="863079" y="1005293"/>
                  </a:lnTo>
                  <a:lnTo>
                    <a:pt x="880630" y="1031976"/>
                  </a:lnTo>
                  <a:lnTo>
                    <a:pt x="891527" y="1061935"/>
                  </a:lnTo>
                  <a:lnTo>
                    <a:pt x="895261" y="1094206"/>
                  </a:lnTo>
                  <a:lnTo>
                    <a:pt x="895261" y="982967"/>
                  </a:lnTo>
                  <a:lnTo>
                    <a:pt x="877582" y="962964"/>
                  </a:lnTo>
                  <a:lnTo>
                    <a:pt x="885240" y="947051"/>
                  </a:lnTo>
                  <a:lnTo>
                    <a:pt x="890778" y="930351"/>
                  </a:lnTo>
                  <a:lnTo>
                    <a:pt x="894130" y="913041"/>
                  </a:lnTo>
                  <a:lnTo>
                    <a:pt x="895261" y="895261"/>
                  </a:lnTo>
                  <a:lnTo>
                    <a:pt x="888149" y="851281"/>
                  </a:lnTo>
                  <a:lnTo>
                    <a:pt x="868362" y="813054"/>
                  </a:lnTo>
                  <a:lnTo>
                    <a:pt x="851077" y="795782"/>
                  </a:lnTo>
                  <a:lnTo>
                    <a:pt x="838187" y="782891"/>
                  </a:lnTo>
                  <a:lnTo>
                    <a:pt x="799973" y="763104"/>
                  </a:lnTo>
                  <a:lnTo>
                    <a:pt x="756005" y="755992"/>
                  </a:lnTo>
                  <a:lnTo>
                    <a:pt x="712038" y="763104"/>
                  </a:lnTo>
                  <a:lnTo>
                    <a:pt x="673811" y="782891"/>
                  </a:lnTo>
                  <a:lnTo>
                    <a:pt x="643648" y="813054"/>
                  </a:lnTo>
                  <a:lnTo>
                    <a:pt x="623849" y="851281"/>
                  </a:lnTo>
                  <a:lnTo>
                    <a:pt x="616737" y="895261"/>
                  </a:lnTo>
                  <a:lnTo>
                    <a:pt x="617867" y="913041"/>
                  </a:lnTo>
                  <a:lnTo>
                    <a:pt x="621220" y="930351"/>
                  </a:lnTo>
                  <a:lnTo>
                    <a:pt x="626757" y="947051"/>
                  </a:lnTo>
                  <a:lnTo>
                    <a:pt x="634428" y="962964"/>
                  </a:lnTo>
                  <a:lnTo>
                    <a:pt x="609942" y="990650"/>
                  </a:lnTo>
                  <a:lnTo>
                    <a:pt x="591908" y="1022337"/>
                  </a:lnTo>
                  <a:lnTo>
                    <a:pt x="580758" y="1057148"/>
                  </a:lnTo>
                  <a:lnTo>
                    <a:pt x="576948" y="1094206"/>
                  </a:lnTo>
                  <a:lnTo>
                    <a:pt x="583361" y="1141742"/>
                  </a:lnTo>
                  <a:lnTo>
                    <a:pt x="601433" y="1184503"/>
                  </a:lnTo>
                  <a:lnTo>
                    <a:pt x="629450" y="1220749"/>
                  </a:lnTo>
                  <a:lnTo>
                    <a:pt x="665695" y="1248778"/>
                  </a:lnTo>
                  <a:lnTo>
                    <a:pt x="708456" y="1266850"/>
                  </a:lnTo>
                  <a:lnTo>
                    <a:pt x="756005" y="1273251"/>
                  </a:lnTo>
                  <a:lnTo>
                    <a:pt x="803554" y="1266850"/>
                  </a:lnTo>
                  <a:lnTo>
                    <a:pt x="846302" y="1248778"/>
                  </a:lnTo>
                  <a:lnTo>
                    <a:pt x="866114" y="1233462"/>
                  </a:lnTo>
                  <a:lnTo>
                    <a:pt x="882561" y="1220749"/>
                  </a:lnTo>
                  <a:lnTo>
                    <a:pt x="910577" y="1184503"/>
                  </a:lnTo>
                  <a:lnTo>
                    <a:pt x="928649" y="1141742"/>
                  </a:lnTo>
                  <a:lnTo>
                    <a:pt x="935050" y="1094206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70169" y="5201935"/>
              <a:ext cx="159157" cy="15915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11538" y="5201935"/>
              <a:ext cx="159157" cy="15915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431958" y="5022893"/>
              <a:ext cx="596900" cy="259079"/>
            </a:xfrm>
            <a:custGeom>
              <a:avLst/>
              <a:gdLst/>
              <a:ahLst/>
              <a:cxnLst/>
              <a:rect l="l" t="t" r="r" b="b"/>
              <a:pathLst>
                <a:path w="596900" h="259079">
                  <a:moveTo>
                    <a:pt x="358101" y="218833"/>
                  </a:moveTo>
                  <a:lnTo>
                    <a:pt x="218833" y="218833"/>
                  </a:lnTo>
                  <a:lnTo>
                    <a:pt x="218833" y="258622"/>
                  </a:lnTo>
                  <a:lnTo>
                    <a:pt x="358101" y="258622"/>
                  </a:lnTo>
                  <a:lnTo>
                    <a:pt x="358101" y="218833"/>
                  </a:lnTo>
                  <a:close/>
                </a:path>
                <a:path w="596900" h="259079">
                  <a:moveTo>
                    <a:pt x="596836" y="179146"/>
                  </a:moveTo>
                  <a:lnTo>
                    <a:pt x="591553" y="136448"/>
                  </a:lnTo>
                  <a:lnTo>
                    <a:pt x="576402" y="95034"/>
                  </a:lnTo>
                  <a:lnTo>
                    <a:pt x="552399" y="57797"/>
                  </a:lnTo>
                  <a:lnTo>
                    <a:pt x="520585" y="27609"/>
                  </a:lnTo>
                  <a:lnTo>
                    <a:pt x="481965" y="7378"/>
                  </a:lnTo>
                  <a:lnTo>
                    <a:pt x="437578" y="0"/>
                  </a:lnTo>
                  <a:lnTo>
                    <a:pt x="83096" y="0"/>
                  </a:lnTo>
                  <a:lnTo>
                    <a:pt x="50787" y="6540"/>
                  </a:lnTo>
                  <a:lnTo>
                    <a:pt x="24371" y="24358"/>
                  </a:lnTo>
                  <a:lnTo>
                    <a:pt x="6540" y="50774"/>
                  </a:lnTo>
                  <a:lnTo>
                    <a:pt x="0" y="83096"/>
                  </a:lnTo>
                  <a:lnTo>
                    <a:pt x="0" y="238734"/>
                  </a:lnTo>
                  <a:lnTo>
                    <a:pt x="1562" y="246468"/>
                  </a:lnTo>
                  <a:lnTo>
                    <a:pt x="5816" y="252793"/>
                  </a:lnTo>
                  <a:lnTo>
                    <a:pt x="12141" y="257060"/>
                  </a:lnTo>
                  <a:lnTo>
                    <a:pt x="19888" y="258622"/>
                  </a:lnTo>
                  <a:lnTo>
                    <a:pt x="99466" y="258622"/>
                  </a:lnTo>
                  <a:lnTo>
                    <a:pt x="99466" y="218833"/>
                  </a:lnTo>
                  <a:lnTo>
                    <a:pt x="39789" y="218833"/>
                  </a:lnTo>
                  <a:lnTo>
                    <a:pt x="39789" y="83096"/>
                  </a:lnTo>
                  <a:lnTo>
                    <a:pt x="43192" y="66255"/>
                  </a:lnTo>
                  <a:lnTo>
                    <a:pt x="52489" y="52476"/>
                  </a:lnTo>
                  <a:lnTo>
                    <a:pt x="66255" y="43192"/>
                  </a:lnTo>
                  <a:lnTo>
                    <a:pt x="83096" y="39789"/>
                  </a:lnTo>
                  <a:lnTo>
                    <a:pt x="437578" y="39789"/>
                  </a:lnTo>
                  <a:lnTo>
                    <a:pt x="485089" y="52311"/>
                  </a:lnTo>
                  <a:lnTo>
                    <a:pt x="522947" y="84797"/>
                  </a:lnTo>
                  <a:lnTo>
                    <a:pt x="547992" y="129616"/>
                  </a:lnTo>
                  <a:lnTo>
                    <a:pt x="557047" y="179146"/>
                  </a:lnTo>
                  <a:lnTo>
                    <a:pt x="557047" y="218833"/>
                  </a:lnTo>
                  <a:lnTo>
                    <a:pt x="477469" y="218833"/>
                  </a:lnTo>
                  <a:lnTo>
                    <a:pt x="477469" y="258622"/>
                  </a:lnTo>
                  <a:lnTo>
                    <a:pt x="576935" y="258622"/>
                  </a:lnTo>
                  <a:lnTo>
                    <a:pt x="584682" y="257060"/>
                  </a:lnTo>
                  <a:lnTo>
                    <a:pt x="591007" y="252793"/>
                  </a:lnTo>
                  <a:lnTo>
                    <a:pt x="595274" y="246468"/>
                  </a:lnTo>
                  <a:lnTo>
                    <a:pt x="596836" y="238734"/>
                  </a:lnTo>
                  <a:lnTo>
                    <a:pt x="596836" y="179146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790064" y="5042778"/>
              <a:ext cx="159157" cy="11936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6292690" y="4107731"/>
              <a:ext cx="1313180" cy="1253490"/>
            </a:xfrm>
            <a:custGeom>
              <a:avLst/>
              <a:gdLst/>
              <a:ahLst/>
              <a:cxnLst/>
              <a:rect l="l" t="t" r="r" b="b"/>
              <a:pathLst>
                <a:path w="1313180" h="1253489">
                  <a:moveTo>
                    <a:pt x="576948" y="437680"/>
                  </a:moveTo>
                  <a:lnTo>
                    <a:pt x="437680" y="437680"/>
                  </a:lnTo>
                  <a:lnTo>
                    <a:pt x="437680" y="477469"/>
                  </a:lnTo>
                  <a:lnTo>
                    <a:pt x="576948" y="477469"/>
                  </a:lnTo>
                  <a:lnTo>
                    <a:pt x="576948" y="437680"/>
                  </a:lnTo>
                  <a:close/>
                </a:path>
                <a:path w="1313180" h="1253489">
                  <a:moveTo>
                    <a:pt x="576948" y="318312"/>
                  </a:moveTo>
                  <a:lnTo>
                    <a:pt x="437680" y="318312"/>
                  </a:lnTo>
                  <a:lnTo>
                    <a:pt x="437680" y="358101"/>
                  </a:lnTo>
                  <a:lnTo>
                    <a:pt x="576948" y="358101"/>
                  </a:lnTo>
                  <a:lnTo>
                    <a:pt x="576948" y="318312"/>
                  </a:lnTo>
                  <a:close/>
                </a:path>
                <a:path w="1313180" h="1253489">
                  <a:moveTo>
                    <a:pt x="576948" y="119367"/>
                  </a:moveTo>
                  <a:lnTo>
                    <a:pt x="437680" y="119367"/>
                  </a:lnTo>
                  <a:lnTo>
                    <a:pt x="437680" y="159156"/>
                  </a:lnTo>
                  <a:lnTo>
                    <a:pt x="576948" y="159156"/>
                  </a:lnTo>
                  <a:lnTo>
                    <a:pt x="576948" y="119367"/>
                  </a:lnTo>
                  <a:close/>
                </a:path>
                <a:path w="1313180" h="1253489">
                  <a:moveTo>
                    <a:pt x="576948" y="0"/>
                  </a:moveTo>
                  <a:lnTo>
                    <a:pt x="437680" y="0"/>
                  </a:lnTo>
                  <a:lnTo>
                    <a:pt x="437680" y="39789"/>
                  </a:lnTo>
                  <a:lnTo>
                    <a:pt x="576948" y="39789"/>
                  </a:lnTo>
                  <a:lnTo>
                    <a:pt x="576948" y="0"/>
                  </a:lnTo>
                  <a:close/>
                </a:path>
                <a:path w="1313180" h="1253489">
                  <a:moveTo>
                    <a:pt x="855472" y="795794"/>
                  </a:moveTo>
                  <a:lnTo>
                    <a:pt x="417791" y="795794"/>
                  </a:lnTo>
                  <a:lnTo>
                    <a:pt x="417791" y="835583"/>
                  </a:lnTo>
                  <a:lnTo>
                    <a:pt x="855472" y="835583"/>
                  </a:lnTo>
                  <a:lnTo>
                    <a:pt x="855472" y="795794"/>
                  </a:lnTo>
                  <a:close/>
                </a:path>
                <a:path w="1313180" h="1253489">
                  <a:moveTo>
                    <a:pt x="875372" y="437680"/>
                  </a:moveTo>
                  <a:lnTo>
                    <a:pt x="736104" y="437680"/>
                  </a:lnTo>
                  <a:lnTo>
                    <a:pt x="736104" y="477469"/>
                  </a:lnTo>
                  <a:lnTo>
                    <a:pt x="875372" y="477469"/>
                  </a:lnTo>
                  <a:lnTo>
                    <a:pt x="875372" y="437680"/>
                  </a:lnTo>
                  <a:close/>
                </a:path>
                <a:path w="1313180" h="1253489">
                  <a:moveTo>
                    <a:pt x="875372" y="318312"/>
                  </a:moveTo>
                  <a:lnTo>
                    <a:pt x="736104" y="318312"/>
                  </a:lnTo>
                  <a:lnTo>
                    <a:pt x="736104" y="358101"/>
                  </a:lnTo>
                  <a:lnTo>
                    <a:pt x="875372" y="358101"/>
                  </a:lnTo>
                  <a:lnTo>
                    <a:pt x="875372" y="318312"/>
                  </a:lnTo>
                  <a:close/>
                </a:path>
                <a:path w="1313180" h="1253489">
                  <a:moveTo>
                    <a:pt x="875372" y="119367"/>
                  </a:moveTo>
                  <a:lnTo>
                    <a:pt x="736104" y="119367"/>
                  </a:lnTo>
                  <a:lnTo>
                    <a:pt x="736104" y="159156"/>
                  </a:lnTo>
                  <a:lnTo>
                    <a:pt x="875372" y="159156"/>
                  </a:lnTo>
                  <a:lnTo>
                    <a:pt x="875372" y="119367"/>
                  </a:lnTo>
                  <a:close/>
                </a:path>
                <a:path w="1313180" h="1253489">
                  <a:moveTo>
                    <a:pt x="875372" y="0"/>
                  </a:moveTo>
                  <a:lnTo>
                    <a:pt x="736104" y="0"/>
                  </a:lnTo>
                  <a:lnTo>
                    <a:pt x="736104" y="39789"/>
                  </a:lnTo>
                  <a:lnTo>
                    <a:pt x="875372" y="39789"/>
                  </a:lnTo>
                  <a:lnTo>
                    <a:pt x="875372" y="0"/>
                  </a:lnTo>
                  <a:close/>
                </a:path>
                <a:path w="1313180" h="1253489">
                  <a:moveTo>
                    <a:pt x="895261" y="676427"/>
                  </a:moveTo>
                  <a:lnTo>
                    <a:pt x="417791" y="676427"/>
                  </a:lnTo>
                  <a:lnTo>
                    <a:pt x="417791" y="716216"/>
                  </a:lnTo>
                  <a:lnTo>
                    <a:pt x="895261" y="716216"/>
                  </a:lnTo>
                  <a:lnTo>
                    <a:pt x="895261" y="676427"/>
                  </a:lnTo>
                  <a:close/>
                </a:path>
                <a:path w="1313180" h="1253489">
                  <a:moveTo>
                    <a:pt x="1313053" y="1034529"/>
                  </a:moveTo>
                  <a:lnTo>
                    <a:pt x="1311490" y="1026782"/>
                  </a:lnTo>
                  <a:lnTo>
                    <a:pt x="1307223" y="1020457"/>
                  </a:lnTo>
                  <a:lnTo>
                    <a:pt x="1300899" y="1016190"/>
                  </a:lnTo>
                  <a:lnTo>
                    <a:pt x="1293152" y="1014628"/>
                  </a:lnTo>
                  <a:lnTo>
                    <a:pt x="1233474" y="1014628"/>
                  </a:lnTo>
                  <a:lnTo>
                    <a:pt x="1233474" y="1054417"/>
                  </a:lnTo>
                  <a:lnTo>
                    <a:pt x="1273263" y="1054417"/>
                  </a:lnTo>
                  <a:lnTo>
                    <a:pt x="1273263" y="1213573"/>
                  </a:lnTo>
                  <a:lnTo>
                    <a:pt x="39789" y="1213573"/>
                  </a:lnTo>
                  <a:lnTo>
                    <a:pt x="39789" y="1054417"/>
                  </a:lnTo>
                  <a:lnTo>
                    <a:pt x="99479" y="1054417"/>
                  </a:lnTo>
                  <a:lnTo>
                    <a:pt x="99479" y="1014628"/>
                  </a:lnTo>
                  <a:lnTo>
                    <a:pt x="19900" y="1014628"/>
                  </a:lnTo>
                  <a:lnTo>
                    <a:pt x="12153" y="1016190"/>
                  </a:lnTo>
                  <a:lnTo>
                    <a:pt x="5829" y="1020457"/>
                  </a:lnTo>
                  <a:lnTo>
                    <a:pt x="1562" y="1026782"/>
                  </a:lnTo>
                  <a:lnTo>
                    <a:pt x="0" y="1034529"/>
                  </a:lnTo>
                  <a:lnTo>
                    <a:pt x="0" y="1233474"/>
                  </a:lnTo>
                  <a:lnTo>
                    <a:pt x="1562" y="1241209"/>
                  </a:lnTo>
                  <a:lnTo>
                    <a:pt x="5829" y="1247533"/>
                  </a:lnTo>
                  <a:lnTo>
                    <a:pt x="12153" y="1251800"/>
                  </a:lnTo>
                  <a:lnTo>
                    <a:pt x="19900" y="1253363"/>
                  </a:lnTo>
                  <a:lnTo>
                    <a:pt x="1293152" y="1253363"/>
                  </a:lnTo>
                  <a:lnTo>
                    <a:pt x="1300899" y="1251800"/>
                  </a:lnTo>
                  <a:lnTo>
                    <a:pt x="1307223" y="1247533"/>
                  </a:lnTo>
                  <a:lnTo>
                    <a:pt x="1311490" y="1241209"/>
                  </a:lnTo>
                  <a:lnTo>
                    <a:pt x="1313053" y="1233474"/>
                  </a:lnTo>
                  <a:lnTo>
                    <a:pt x="1313053" y="1034529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989B-19D2-4E2D-81B2-091BEEAC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07" y="1222692"/>
            <a:ext cx="17088486" cy="9879628"/>
          </a:xfrm>
        </p:spPr>
        <p:txBody>
          <a:bodyPr/>
          <a:lstStyle/>
          <a:p>
            <a:pPr algn="ctr"/>
            <a:r>
              <a:rPr lang="en-GB" sz="9600" dirty="0"/>
              <a:t>#OurGoal</a:t>
            </a:r>
            <a:br>
              <a:rPr lang="en-GB" sz="9600" dirty="0"/>
            </a:br>
            <a:br>
              <a:rPr lang="en-GB" sz="9600" dirty="0"/>
            </a:br>
            <a:r>
              <a:rPr lang="en-GB" sz="9600" dirty="0"/>
              <a:t>#levellingupfund</a:t>
            </a:r>
            <a:br>
              <a:rPr lang="en-GB" sz="9600" dirty="0"/>
            </a:br>
            <a:br>
              <a:rPr lang="en-GB" sz="9600" dirty="0"/>
            </a:br>
            <a:r>
              <a:rPr lang="en-GB" sz="9600" dirty="0"/>
              <a:t>Thank you</a:t>
            </a:r>
            <a:br>
              <a:rPr lang="en-GB" sz="9600" dirty="0"/>
            </a:br>
            <a:br>
              <a:rPr lang="en-GB" sz="9600" dirty="0"/>
            </a:br>
            <a:r>
              <a:rPr lang="en-GB" sz="6600" dirty="0"/>
              <a:t>bobby.farren@colerainefc.com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60903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989B-19D2-4E2D-81B2-091BEEAC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4431983"/>
          </a:xfrm>
        </p:spPr>
        <p:txBody>
          <a:bodyPr/>
          <a:lstStyle/>
          <a:p>
            <a:pPr algn="ctr"/>
            <a:r>
              <a:rPr lang="en-GB" sz="9600" dirty="0"/>
              <a:t>#OurGoal</a:t>
            </a:r>
            <a:br>
              <a:rPr lang="en-GB" sz="9600" dirty="0"/>
            </a:br>
            <a:br>
              <a:rPr lang="en-GB" sz="9600" dirty="0"/>
            </a:br>
            <a:r>
              <a:rPr lang="en-GB" sz="9600" dirty="0"/>
              <a:t>#levellingupfund</a:t>
            </a:r>
          </a:p>
        </p:txBody>
      </p:sp>
    </p:spTree>
    <p:extLst>
      <p:ext uri="{BB962C8B-B14F-4D97-AF65-F5344CB8AC3E}">
        <p14:creationId xmlns:p14="http://schemas.microsoft.com/office/powerpoint/2010/main" val="210700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155" y="1442753"/>
            <a:ext cx="12038330" cy="138747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955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NORTH</a:t>
            </a:r>
            <a:r>
              <a:rPr spc="-20" dirty="0"/>
              <a:t> </a:t>
            </a:r>
            <a:r>
              <a:rPr dirty="0"/>
              <a:t>WEST</a:t>
            </a:r>
            <a:r>
              <a:rPr spc="-25" dirty="0"/>
              <a:t> </a:t>
            </a:r>
            <a:r>
              <a:rPr dirty="0"/>
              <a:t>REGIONAL</a:t>
            </a:r>
            <a:r>
              <a:rPr spc="-20" dirty="0"/>
              <a:t> </a:t>
            </a:r>
            <a:r>
              <a:rPr spc="-30" dirty="0"/>
              <a:t>STADIUM, </a:t>
            </a:r>
            <a:r>
              <a:rPr dirty="0"/>
              <a:t>THE </a:t>
            </a:r>
            <a:r>
              <a:rPr spc="-10" dirty="0"/>
              <a:t>SHOWGROUNDS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568" y="5568941"/>
            <a:ext cx="2769235" cy="251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95"/>
              </a:spcBef>
            </a:pPr>
            <a:r>
              <a:rPr sz="2150" dirty="0">
                <a:latin typeface="Avenir-Roman"/>
                <a:cs typeface="Avenir-Roman"/>
              </a:rPr>
              <a:t>Coleraine</a:t>
            </a:r>
            <a:r>
              <a:rPr sz="2150" spc="-10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Football </a:t>
            </a:r>
            <a:r>
              <a:rPr sz="2150" dirty="0">
                <a:latin typeface="Avenir-Roman"/>
                <a:cs typeface="Avenir-Roman"/>
              </a:rPr>
              <a:t>Club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has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submitted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an </a:t>
            </a:r>
            <a:r>
              <a:rPr sz="2150" dirty="0">
                <a:latin typeface="Avenir-Roman"/>
                <a:cs typeface="Avenir-Roman"/>
              </a:rPr>
              <a:t>application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to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round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50" dirty="0">
                <a:latin typeface="Avenir-Roman"/>
                <a:cs typeface="Avenir-Roman"/>
              </a:rPr>
              <a:t>2 </a:t>
            </a:r>
            <a:r>
              <a:rPr sz="2150" dirty="0">
                <a:latin typeface="Avenir-Roman"/>
                <a:cs typeface="Avenir-Roman"/>
              </a:rPr>
              <a:t>of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30" dirty="0">
                <a:latin typeface="Avenir-Roman"/>
                <a:cs typeface="Avenir-Roman"/>
              </a:rPr>
              <a:t>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LEVELLING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UP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FUND</a:t>
            </a:r>
            <a:r>
              <a:rPr sz="2150" dirty="0">
                <a:latin typeface="Avenir-Roman"/>
                <a:cs typeface="Avenir-Roman"/>
              </a:rPr>
              <a:t>,</a:t>
            </a:r>
            <a:r>
              <a:rPr sz="2150" spc="-10" dirty="0">
                <a:latin typeface="Avenir-Roman"/>
                <a:cs typeface="Avenir-Roman"/>
              </a:rPr>
              <a:t> decision </a:t>
            </a:r>
            <a:r>
              <a:rPr sz="2150" dirty="0">
                <a:latin typeface="Avenir-Roman"/>
                <a:cs typeface="Avenir-Roman"/>
              </a:rPr>
              <a:t>expected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in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October 2022.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6682" y="5568941"/>
            <a:ext cx="2876550" cy="2840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11835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application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is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£14,589,520 </a:t>
            </a:r>
            <a:r>
              <a:rPr sz="2150" dirty="0">
                <a:latin typeface="Avenir-Roman"/>
                <a:cs typeface="Avenir-Roman"/>
              </a:rPr>
              <a:t>of</a:t>
            </a:r>
            <a:r>
              <a:rPr sz="2150" spc="-2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2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£16,579,000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555"/>
              </a:lnSpc>
            </a:pPr>
            <a:r>
              <a:rPr sz="2150" dirty="0">
                <a:latin typeface="Avenir-Roman"/>
                <a:cs typeface="Avenir-Roman"/>
              </a:rPr>
              <a:t>investment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in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state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of</a:t>
            </a:r>
            <a:endParaRPr sz="2150">
              <a:latin typeface="Avenir-Roman"/>
              <a:cs typeface="Avenir-Roman"/>
            </a:endParaRPr>
          </a:p>
          <a:p>
            <a:pPr marL="12700" marR="236220">
              <a:lnSpc>
                <a:spcPct val="100000"/>
              </a:lnSpc>
              <a:spcBef>
                <a:spcPts val="135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art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STADIUM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FACILITIES</a:t>
            </a:r>
            <a:r>
              <a:rPr sz="2800" spc="-10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at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440"/>
              </a:lnSpc>
            </a:pPr>
            <a:r>
              <a:rPr sz="2150" spc="-10" dirty="0">
                <a:latin typeface="Avenir-Roman"/>
                <a:cs typeface="Avenir-Roman"/>
              </a:rPr>
              <a:t>Showgrounds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clubs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575"/>
              </a:lnSpc>
            </a:pPr>
            <a:r>
              <a:rPr sz="2150" dirty="0">
                <a:latin typeface="Avenir-Roman"/>
                <a:cs typeface="Avenir-Roman"/>
              </a:rPr>
              <a:t>home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ground.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3797" y="5568941"/>
            <a:ext cx="3168650" cy="4599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36220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investment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will </a:t>
            </a:r>
            <a:r>
              <a:rPr sz="2150" dirty="0">
                <a:latin typeface="Avenir-Roman"/>
                <a:cs typeface="Avenir-Roman"/>
              </a:rPr>
              <a:t>provide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both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asset </a:t>
            </a:r>
            <a:r>
              <a:rPr sz="2150" dirty="0">
                <a:latin typeface="Avenir-Roman"/>
                <a:cs typeface="Avenir-Roman"/>
              </a:rPr>
              <a:t>to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community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50" dirty="0">
                <a:latin typeface="Avenir-Roman"/>
                <a:cs typeface="Avenir-Roman"/>
              </a:rPr>
              <a:t> a </a:t>
            </a:r>
            <a:r>
              <a:rPr sz="2150" dirty="0">
                <a:latin typeface="Avenir-Roman"/>
                <a:cs typeface="Avenir-Roman"/>
              </a:rPr>
              <a:t>model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of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best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practice</a:t>
            </a:r>
            <a:endParaRPr sz="2150">
              <a:latin typeface="Avenir-Roman"/>
              <a:cs typeface="Avenir-Roman"/>
            </a:endParaRPr>
          </a:p>
          <a:p>
            <a:pPr marL="12700" marR="5080">
              <a:lnSpc>
                <a:spcPts val="2570"/>
              </a:lnSpc>
              <a:spcBef>
                <a:spcPts val="65"/>
              </a:spcBef>
            </a:pP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stadium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design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on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 </a:t>
            </a:r>
            <a:r>
              <a:rPr sz="2150" dirty="0">
                <a:latin typeface="Avenir-Roman"/>
                <a:cs typeface="Avenir-Roman"/>
              </a:rPr>
              <a:t>island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of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Ireland.</a:t>
            </a:r>
            <a:endParaRPr sz="2150">
              <a:latin typeface="Avenir-Roman"/>
              <a:cs typeface="Avenir-Roman"/>
            </a:endParaRPr>
          </a:p>
          <a:p>
            <a:pPr marL="12700" marR="126364">
              <a:lnSpc>
                <a:spcPts val="2570"/>
              </a:lnSpc>
              <a:spcBef>
                <a:spcPts val="5"/>
              </a:spcBef>
            </a:pPr>
            <a:r>
              <a:rPr sz="2150" spc="-20" dirty="0">
                <a:latin typeface="Avenir-Roman"/>
                <a:cs typeface="Avenir-Roman"/>
              </a:rPr>
              <a:t>UEFA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Irish </a:t>
            </a:r>
            <a:r>
              <a:rPr sz="2150" dirty="0">
                <a:latin typeface="Avenir-Roman"/>
                <a:cs typeface="Avenir-Roman"/>
              </a:rPr>
              <a:t>Football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Association </a:t>
            </a:r>
            <a:r>
              <a:rPr sz="2150" dirty="0">
                <a:latin typeface="Avenir-Roman"/>
                <a:cs typeface="Avenir-Roman"/>
              </a:rPr>
              <a:t>already</a:t>
            </a:r>
            <a:r>
              <a:rPr sz="2150" spc="-9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assess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that </a:t>
            </a:r>
            <a:r>
              <a:rPr sz="2150" dirty="0">
                <a:latin typeface="Avenir-Roman"/>
                <a:cs typeface="Avenir-Roman"/>
              </a:rPr>
              <a:t>Coleraine</a:t>
            </a:r>
            <a:r>
              <a:rPr sz="2150" spc="-9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Football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Club </a:t>
            </a:r>
            <a:r>
              <a:rPr sz="2150" dirty="0">
                <a:latin typeface="Avenir-Roman"/>
                <a:cs typeface="Avenir-Roman"/>
              </a:rPr>
              <a:t>contributes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£5.53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million </a:t>
            </a:r>
            <a:r>
              <a:rPr sz="2150" dirty="0">
                <a:latin typeface="Avenir-Roman"/>
                <a:cs typeface="Avenir-Roman"/>
              </a:rPr>
              <a:t>into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local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economy </a:t>
            </a:r>
            <a:r>
              <a:rPr sz="2150" spc="-20" dirty="0">
                <a:latin typeface="Avenir-Roman"/>
                <a:cs typeface="Avenir-Roman"/>
              </a:rPr>
              <a:t>annually,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through </a:t>
            </a:r>
            <a:r>
              <a:rPr sz="2150" dirty="0">
                <a:latin typeface="Avenir-Roman"/>
                <a:cs typeface="Avenir-Roman"/>
              </a:rPr>
              <a:t>community</a:t>
            </a:r>
            <a:r>
              <a:rPr sz="2150" spc="-114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benefit.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30912" y="5568941"/>
            <a:ext cx="3112770" cy="3594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3025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North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West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Stadium </a:t>
            </a:r>
            <a:r>
              <a:rPr sz="2150" dirty="0">
                <a:latin typeface="Avenir-Roman"/>
                <a:cs typeface="Avenir-Roman"/>
              </a:rPr>
              <a:t>at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3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Showgrounds</a:t>
            </a:r>
            <a:endParaRPr sz="2150">
              <a:latin typeface="Avenir-Roman"/>
              <a:cs typeface="Avenir-Roman"/>
            </a:endParaRPr>
          </a:p>
          <a:p>
            <a:pPr marL="12700" marR="662940">
              <a:lnSpc>
                <a:spcPct val="100000"/>
              </a:lnSpc>
              <a:spcBef>
                <a:spcPts val="130"/>
              </a:spcBef>
            </a:pPr>
            <a:r>
              <a:rPr sz="2150" dirty="0">
                <a:latin typeface="Avenir-Roman"/>
                <a:cs typeface="Avenir-Roman"/>
              </a:rPr>
              <a:t>has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secured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800" spc="-20" dirty="0">
                <a:solidFill>
                  <a:srgbClr val="006BA9"/>
                </a:solidFill>
                <a:latin typeface="Avenir-Roman"/>
                <a:cs typeface="Avenir-Roman"/>
              </a:rPr>
              <a:t>WIDE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LEVELS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800" spc="-25" dirty="0">
                <a:solidFill>
                  <a:srgbClr val="006BA9"/>
                </a:solidFill>
                <a:latin typeface="Avenir-Roman"/>
                <a:cs typeface="Avenir-Roman"/>
              </a:rPr>
              <a:t>OF</a:t>
            </a:r>
            <a:endParaRPr sz="2800">
              <a:latin typeface="Avenir-Roman"/>
              <a:cs typeface="Avenir-Roman"/>
            </a:endParaRPr>
          </a:p>
          <a:p>
            <a:pPr marL="12700" marR="5080">
              <a:lnSpc>
                <a:spcPct val="98700"/>
              </a:lnSpc>
              <a:spcBef>
                <a:spcPts val="50"/>
              </a:spcBef>
            </a:pP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SUPPORT</a:t>
            </a:r>
            <a:r>
              <a:rPr sz="2800" spc="-6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from </a:t>
            </a:r>
            <a:r>
              <a:rPr sz="2150" dirty="0">
                <a:latin typeface="Avenir-Roman"/>
                <a:cs typeface="Avenir-Roman"/>
              </a:rPr>
              <a:t>political,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commercial, </a:t>
            </a:r>
            <a:r>
              <a:rPr sz="2150" spc="-20" dirty="0">
                <a:latin typeface="Avenir-Roman"/>
                <a:cs typeface="Avenir-Roman"/>
              </a:rPr>
              <a:t>community,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education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public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sector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bodies, </a:t>
            </a:r>
            <a:r>
              <a:rPr sz="2150" dirty="0">
                <a:latin typeface="Avenir-Roman"/>
                <a:cs typeface="Avenir-Roman"/>
              </a:rPr>
              <a:t>with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local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council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acting </a:t>
            </a:r>
            <a:r>
              <a:rPr sz="2150" dirty="0">
                <a:latin typeface="Avenir-Roman"/>
                <a:cs typeface="Avenir-Roman"/>
              </a:rPr>
              <a:t>as</a:t>
            </a:r>
            <a:r>
              <a:rPr sz="2150" spc="-2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2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partner.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58027" y="5568941"/>
            <a:ext cx="3002280" cy="2940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9905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project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is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spade </a:t>
            </a:r>
            <a:r>
              <a:rPr sz="2150" spc="-25" dirty="0">
                <a:latin typeface="Avenir-Roman"/>
                <a:cs typeface="Avenir-Roman"/>
              </a:rPr>
              <a:t>ready,</a:t>
            </a:r>
            <a:r>
              <a:rPr sz="2150" spc="-12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outline</a:t>
            </a:r>
            <a:endParaRPr sz="2150">
              <a:latin typeface="Avenir-Roman"/>
              <a:cs typeface="Avenir-Roman"/>
            </a:endParaRPr>
          </a:p>
          <a:p>
            <a:pPr marL="12700" marR="864235">
              <a:lnSpc>
                <a:spcPct val="100000"/>
              </a:lnSpc>
              <a:spcBef>
                <a:spcPts val="130"/>
              </a:spcBef>
            </a:pP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PLANNING PERMISSION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IS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SECURED</a:t>
            </a:r>
            <a:endParaRPr sz="2800">
              <a:latin typeface="Avenir-Roman"/>
              <a:cs typeface="Avenir-Roman"/>
            </a:endParaRPr>
          </a:p>
          <a:p>
            <a:pPr marL="12700">
              <a:lnSpc>
                <a:spcPts val="2445"/>
              </a:lnSpc>
            </a:pPr>
            <a:r>
              <a:rPr sz="2150" spc="-10" dirty="0">
                <a:latin typeface="Avenir-Roman"/>
                <a:cs typeface="Avenir-Roman"/>
              </a:rPr>
              <a:t>(LA01/2021/1217/O)</a:t>
            </a:r>
            <a:endParaRPr sz="2150">
              <a:latin typeface="Avenir-Roman"/>
              <a:cs typeface="Avenir-Roman"/>
            </a:endParaRPr>
          </a:p>
          <a:p>
            <a:pPr marL="12700" marR="5080">
              <a:lnSpc>
                <a:spcPts val="257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work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could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start immediately.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7503" y="4077184"/>
            <a:ext cx="880744" cy="1174750"/>
          </a:xfrm>
          <a:custGeom>
            <a:avLst/>
            <a:gdLst/>
            <a:ahLst/>
            <a:cxnLst/>
            <a:rect l="l" t="t" r="r" b="b"/>
            <a:pathLst>
              <a:path w="880744" h="1174750">
                <a:moveTo>
                  <a:pt x="785829" y="1079904"/>
                </a:moveTo>
                <a:lnTo>
                  <a:pt x="0" y="1079904"/>
                </a:lnTo>
                <a:lnTo>
                  <a:pt x="0" y="0"/>
                </a:lnTo>
                <a:lnTo>
                  <a:pt x="785829" y="0"/>
                </a:lnTo>
                <a:lnTo>
                  <a:pt x="785829" y="1079904"/>
                </a:lnTo>
                <a:close/>
              </a:path>
              <a:path w="880744" h="1174750">
                <a:moveTo>
                  <a:pt x="785829" y="94719"/>
                </a:moveTo>
                <a:lnTo>
                  <a:pt x="880549" y="94719"/>
                </a:lnTo>
                <a:lnTo>
                  <a:pt x="880549" y="1174623"/>
                </a:lnTo>
                <a:lnTo>
                  <a:pt x="94719" y="1174623"/>
                </a:lnTo>
                <a:lnTo>
                  <a:pt x="94719" y="1079893"/>
                </a:lnTo>
              </a:path>
              <a:path w="880744" h="1174750">
                <a:moveTo>
                  <a:pt x="365214" y="365214"/>
                </a:moveTo>
                <a:lnTo>
                  <a:pt x="94719" y="365214"/>
                </a:lnTo>
                <a:lnTo>
                  <a:pt x="94719" y="94719"/>
                </a:lnTo>
                <a:lnTo>
                  <a:pt x="365214" y="94719"/>
                </a:lnTo>
                <a:lnTo>
                  <a:pt x="365214" y="365214"/>
                </a:lnTo>
                <a:close/>
              </a:path>
              <a:path w="880744" h="1174750">
                <a:moveTo>
                  <a:pt x="289226" y="170706"/>
                </a:moveTo>
                <a:lnTo>
                  <a:pt x="289226" y="289226"/>
                </a:lnTo>
                <a:lnTo>
                  <a:pt x="170696" y="289226"/>
                </a:lnTo>
                <a:lnTo>
                  <a:pt x="170696" y="170706"/>
                </a:lnTo>
              </a:path>
              <a:path w="880744" h="1174750">
                <a:moveTo>
                  <a:pt x="79180" y="460781"/>
                </a:moveTo>
                <a:lnTo>
                  <a:pt x="703633" y="460781"/>
                </a:lnTo>
              </a:path>
              <a:path w="880744" h="1174750">
                <a:moveTo>
                  <a:pt x="79180" y="560014"/>
                </a:moveTo>
                <a:lnTo>
                  <a:pt x="703633" y="560014"/>
                </a:lnTo>
              </a:path>
              <a:path w="880744" h="1174750">
                <a:moveTo>
                  <a:pt x="79180" y="659236"/>
                </a:moveTo>
                <a:lnTo>
                  <a:pt x="703633" y="659236"/>
                </a:lnTo>
              </a:path>
              <a:path w="880744" h="1174750">
                <a:moveTo>
                  <a:pt x="450551" y="94719"/>
                </a:moveTo>
                <a:lnTo>
                  <a:pt x="703633" y="94719"/>
                </a:lnTo>
              </a:path>
              <a:path w="880744" h="1174750">
                <a:moveTo>
                  <a:pt x="450551" y="193952"/>
                </a:moveTo>
                <a:lnTo>
                  <a:pt x="703633" y="193952"/>
                </a:lnTo>
              </a:path>
              <a:path w="880744" h="1174750">
                <a:moveTo>
                  <a:pt x="79180" y="758469"/>
                </a:moveTo>
                <a:lnTo>
                  <a:pt x="703633" y="758469"/>
                </a:lnTo>
              </a:path>
              <a:path w="880744" h="1174750">
                <a:moveTo>
                  <a:pt x="703633" y="980137"/>
                </a:moveTo>
                <a:lnTo>
                  <a:pt x="487629" y="980137"/>
                </a:lnTo>
              </a:path>
              <a:path w="880744" h="1174750">
                <a:moveTo>
                  <a:pt x="686691" y="867942"/>
                </a:moveTo>
                <a:lnTo>
                  <a:pt x="686691" y="922443"/>
                </a:lnTo>
                <a:lnTo>
                  <a:pt x="504581" y="922443"/>
                </a:lnTo>
                <a:lnTo>
                  <a:pt x="504581" y="867942"/>
                </a:lnTo>
              </a:path>
            </a:pathLst>
          </a:custGeom>
          <a:ln w="31412">
            <a:solidFill>
              <a:srgbClr val="006B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145850" y="4575536"/>
            <a:ext cx="99695" cy="676275"/>
            <a:chOff x="2145850" y="4575536"/>
            <a:chExt cx="99695" cy="676275"/>
          </a:xfrm>
        </p:grpSpPr>
        <p:sp>
          <p:nvSpPr>
            <p:cNvPr id="10" name="object 10"/>
            <p:cNvSpPr/>
            <p:nvPr/>
          </p:nvSpPr>
          <p:spPr>
            <a:xfrm>
              <a:off x="2161557" y="4658905"/>
              <a:ext cx="67945" cy="593090"/>
            </a:xfrm>
            <a:custGeom>
              <a:avLst/>
              <a:gdLst/>
              <a:ahLst/>
              <a:cxnLst/>
              <a:rect l="l" t="t" r="r" b="b"/>
              <a:pathLst>
                <a:path w="67944" h="593089">
                  <a:moveTo>
                    <a:pt x="0" y="407443"/>
                  </a:moveTo>
                  <a:lnTo>
                    <a:pt x="67662" y="407443"/>
                  </a:lnTo>
                  <a:lnTo>
                    <a:pt x="67662" y="0"/>
                  </a:lnTo>
                  <a:lnTo>
                    <a:pt x="0" y="0"/>
                  </a:lnTo>
                  <a:lnTo>
                    <a:pt x="0" y="407443"/>
                  </a:lnTo>
                  <a:close/>
                </a:path>
                <a:path w="67944" h="593089">
                  <a:moveTo>
                    <a:pt x="29454" y="524717"/>
                  </a:moveTo>
                  <a:lnTo>
                    <a:pt x="38218" y="524717"/>
                  </a:lnTo>
                  <a:lnTo>
                    <a:pt x="49679" y="522402"/>
                  </a:lnTo>
                  <a:lnTo>
                    <a:pt x="59038" y="516091"/>
                  </a:lnTo>
                  <a:lnTo>
                    <a:pt x="65348" y="506729"/>
                  </a:lnTo>
                  <a:lnTo>
                    <a:pt x="67662" y="495262"/>
                  </a:lnTo>
                  <a:lnTo>
                    <a:pt x="67662" y="407443"/>
                  </a:lnTo>
                  <a:lnTo>
                    <a:pt x="0" y="407443"/>
                  </a:lnTo>
                  <a:lnTo>
                    <a:pt x="0" y="495262"/>
                  </a:lnTo>
                  <a:lnTo>
                    <a:pt x="2315" y="506729"/>
                  </a:lnTo>
                  <a:lnTo>
                    <a:pt x="8629" y="516091"/>
                  </a:lnTo>
                  <a:lnTo>
                    <a:pt x="17992" y="522402"/>
                  </a:lnTo>
                  <a:lnTo>
                    <a:pt x="29454" y="524717"/>
                  </a:lnTo>
                  <a:close/>
                </a:path>
                <a:path w="67944" h="593089">
                  <a:moveTo>
                    <a:pt x="33831" y="524717"/>
                  </a:moveTo>
                  <a:lnTo>
                    <a:pt x="33831" y="592903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5850" y="4575536"/>
              <a:ext cx="99075" cy="9907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795667" y="4018320"/>
            <a:ext cx="1198245" cy="1282700"/>
            <a:chOff x="4795667" y="4018320"/>
            <a:chExt cx="1198245" cy="1282700"/>
          </a:xfrm>
        </p:grpSpPr>
        <p:sp>
          <p:nvSpPr>
            <p:cNvPr id="13" name="object 13"/>
            <p:cNvSpPr/>
            <p:nvPr/>
          </p:nvSpPr>
          <p:spPr>
            <a:xfrm>
              <a:off x="4795667" y="4018320"/>
              <a:ext cx="1198245" cy="1282700"/>
            </a:xfrm>
            <a:custGeom>
              <a:avLst/>
              <a:gdLst/>
              <a:ahLst/>
              <a:cxnLst/>
              <a:rect l="l" t="t" r="r" b="b"/>
              <a:pathLst>
                <a:path w="1198245" h="1282700">
                  <a:moveTo>
                    <a:pt x="784786" y="1270000"/>
                  </a:moveTo>
                  <a:lnTo>
                    <a:pt x="404889" y="1270000"/>
                  </a:lnTo>
                  <a:lnTo>
                    <a:pt x="465719" y="1282700"/>
                  </a:lnTo>
                  <a:lnTo>
                    <a:pt x="723958" y="1282700"/>
                  </a:lnTo>
                  <a:lnTo>
                    <a:pt x="784786" y="1270000"/>
                  </a:lnTo>
                  <a:close/>
                </a:path>
                <a:path w="1198245" h="1282700">
                  <a:moveTo>
                    <a:pt x="176747" y="114300"/>
                  </a:moveTo>
                  <a:lnTo>
                    <a:pt x="108446" y="114300"/>
                  </a:lnTo>
                  <a:lnTo>
                    <a:pt x="108446" y="393700"/>
                  </a:lnTo>
                  <a:lnTo>
                    <a:pt x="62625" y="431800"/>
                  </a:lnTo>
                  <a:lnTo>
                    <a:pt x="28555" y="469900"/>
                  </a:lnTo>
                  <a:lnTo>
                    <a:pt x="7319" y="508000"/>
                  </a:lnTo>
                  <a:lnTo>
                    <a:pt x="0" y="546100"/>
                  </a:lnTo>
                  <a:lnTo>
                    <a:pt x="0" y="1028700"/>
                  </a:lnTo>
                  <a:lnTo>
                    <a:pt x="3427" y="1066800"/>
                  </a:lnTo>
                  <a:lnTo>
                    <a:pt x="29841" y="1117600"/>
                  </a:lnTo>
                  <a:lnTo>
                    <a:pt x="80093" y="1168400"/>
                  </a:lnTo>
                  <a:lnTo>
                    <a:pt x="113318" y="1181100"/>
                  </a:lnTo>
                  <a:lnTo>
                    <a:pt x="151494" y="1206500"/>
                  </a:lnTo>
                  <a:lnTo>
                    <a:pt x="194287" y="1219200"/>
                  </a:lnTo>
                  <a:lnTo>
                    <a:pt x="241358" y="1244600"/>
                  </a:lnTo>
                  <a:lnTo>
                    <a:pt x="292373" y="1257300"/>
                  </a:lnTo>
                  <a:lnTo>
                    <a:pt x="346995" y="1270000"/>
                  </a:lnTo>
                  <a:lnTo>
                    <a:pt x="842678" y="1270000"/>
                  </a:lnTo>
                  <a:lnTo>
                    <a:pt x="897300" y="1257300"/>
                  </a:lnTo>
                  <a:lnTo>
                    <a:pt x="948314" y="1244600"/>
                  </a:lnTo>
                  <a:lnTo>
                    <a:pt x="500961" y="1244600"/>
                  </a:lnTo>
                  <a:lnTo>
                    <a:pt x="471168" y="1231900"/>
                  </a:lnTo>
                  <a:lnTo>
                    <a:pt x="401248" y="1231900"/>
                  </a:lnTo>
                  <a:lnTo>
                    <a:pt x="378077" y="1219200"/>
                  </a:lnTo>
                  <a:lnTo>
                    <a:pt x="333665" y="1219200"/>
                  </a:lnTo>
                  <a:lnTo>
                    <a:pt x="333665" y="1206500"/>
                  </a:lnTo>
                  <a:lnTo>
                    <a:pt x="287593" y="1206500"/>
                  </a:lnTo>
                  <a:lnTo>
                    <a:pt x="261476" y="1193800"/>
                  </a:lnTo>
                  <a:lnTo>
                    <a:pt x="236664" y="1193800"/>
                  </a:lnTo>
                  <a:lnTo>
                    <a:pt x="213196" y="1181100"/>
                  </a:lnTo>
                  <a:lnTo>
                    <a:pt x="191114" y="1168400"/>
                  </a:lnTo>
                  <a:lnTo>
                    <a:pt x="191114" y="1155700"/>
                  </a:lnTo>
                  <a:lnTo>
                    <a:pt x="145042" y="1155700"/>
                  </a:lnTo>
                  <a:lnTo>
                    <a:pt x="102892" y="1117600"/>
                  </a:lnTo>
                  <a:lnTo>
                    <a:pt x="71836" y="1092200"/>
                  </a:lnTo>
                  <a:lnTo>
                    <a:pt x="52640" y="1066800"/>
                  </a:lnTo>
                  <a:lnTo>
                    <a:pt x="46071" y="1028700"/>
                  </a:lnTo>
                  <a:lnTo>
                    <a:pt x="46071" y="647700"/>
                  </a:lnTo>
                  <a:lnTo>
                    <a:pt x="124085" y="647700"/>
                  </a:lnTo>
                  <a:lnTo>
                    <a:pt x="106226" y="635000"/>
                  </a:lnTo>
                  <a:lnTo>
                    <a:pt x="90552" y="622300"/>
                  </a:lnTo>
                  <a:lnTo>
                    <a:pt x="115719" y="596900"/>
                  </a:lnTo>
                  <a:lnTo>
                    <a:pt x="60458" y="596900"/>
                  </a:lnTo>
                  <a:lnTo>
                    <a:pt x="54363" y="584200"/>
                  </a:lnTo>
                  <a:lnTo>
                    <a:pt x="49845" y="571500"/>
                  </a:lnTo>
                  <a:lnTo>
                    <a:pt x="47037" y="558800"/>
                  </a:lnTo>
                  <a:lnTo>
                    <a:pt x="46071" y="546100"/>
                  </a:lnTo>
                  <a:lnTo>
                    <a:pt x="52292" y="520700"/>
                  </a:lnTo>
                  <a:lnTo>
                    <a:pt x="70491" y="495300"/>
                  </a:lnTo>
                  <a:lnTo>
                    <a:pt x="99977" y="457200"/>
                  </a:lnTo>
                  <a:lnTo>
                    <a:pt x="140058" y="431800"/>
                  </a:lnTo>
                  <a:lnTo>
                    <a:pt x="141555" y="431800"/>
                  </a:lnTo>
                  <a:lnTo>
                    <a:pt x="171964" y="419100"/>
                  </a:lnTo>
                  <a:lnTo>
                    <a:pt x="206123" y="406400"/>
                  </a:lnTo>
                  <a:lnTo>
                    <a:pt x="243908" y="393700"/>
                  </a:lnTo>
                  <a:lnTo>
                    <a:pt x="285195" y="381000"/>
                  </a:lnTo>
                  <a:lnTo>
                    <a:pt x="335710" y="381000"/>
                  </a:lnTo>
                  <a:lnTo>
                    <a:pt x="330440" y="368300"/>
                  </a:lnTo>
                  <a:lnTo>
                    <a:pt x="154518" y="368300"/>
                  </a:lnTo>
                  <a:lnTo>
                    <a:pt x="154518" y="254000"/>
                  </a:lnTo>
                  <a:lnTo>
                    <a:pt x="251521" y="254000"/>
                  </a:lnTo>
                  <a:lnTo>
                    <a:pt x="260040" y="241300"/>
                  </a:lnTo>
                  <a:lnTo>
                    <a:pt x="266765" y="241300"/>
                  </a:lnTo>
                  <a:lnTo>
                    <a:pt x="271180" y="228600"/>
                  </a:lnTo>
                  <a:lnTo>
                    <a:pt x="272766" y="228600"/>
                  </a:lnTo>
                  <a:lnTo>
                    <a:pt x="272766" y="203200"/>
                  </a:lnTo>
                  <a:lnTo>
                    <a:pt x="154518" y="203200"/>
                  </a:lnTo>
                  <a:lnTo>
                    <a:pt x="154518" y="165100"/>
                  </a:lnTo>
                  <a:lnTo>
                    <a:pt x="272766" y="165100"/>
                  </a:lnTo>
                  <a:lnTo>
                    <a:pt x="272766" y="139700"/>
                  </a:lnTo>
                  <a:lnTo>
                    <a:pt x="269468" y="127000"/>
                  </a:lnTo>
                  <a:lnTo>
                    <a:pt x="184140" y="127000"/>
                  </a:lnTo>
                  <a:lnTo>
                    <a:pt x="176747" y="114300"/>
                  </a:lnTo>
                  <a:close/>
                </a:path>
                <a:path w="1198245" h="1282700">
                  <a:moveTo>
                    <a:pt x="714797" y="1066800"/>
                  </a:moveTo>
                  <a:lnTo>
                    <a:pt x="594830" y="1066800"/>
                  </a:lnTo>
                  <a:lnTo>
                    <a:pt x="642924" y="1079500"/>
                  </a:lnTo>
                  <a:lnTo>
                    <a:pt x="682239" y="1104900"/>
                  </a:lnTo>
                  <a:lnTo>
                    <a:pt x="708768" y="1143000"/>
                  </a:lnTo>
                  <a:lnTo>
                    <a:pt x="718501" y="1193800"/>
                  </a:lnTo>
                  <a:lnTo>
                    <a:pt x="718501" y="1231900"/>
                  </a:lnTo>
                  <a:lnTo>
                    <a:pt x="688705" y="1244600"/>
                  </a:lnTo>
                  <a:lnTo>
                    <a:pt x="948314" y="1244600"/>
                  </a:lnTo>
                  <a:lnTo>
                    <a:pt x="971849" y="1231900"/>
                  </a:lnTo>
                  <a:lnTo>
                    <a:pt x="764573" y="1231900"/>
                  </a:lnTo>
                  <a:lnTo>
                    <a:pt x="764573" y="1193800"/>
                  </a:lnTo>
                  <a:lnTo>
                    <a:pt x="758499" y="1155700"/>
                  </a:lnTo>
                  <a:lnTo>
                    <a:pt x="741363" y="1104900"/>
                  </a:lnTo>
                  <a:lnTo>
                    <a:pt x="714797" y="1066800"/>
                  </a:lnTo>
                  <a:close/>
                </a:path>
                <a:path w="1198245" h="1282700">
                  <a:moveTo>
                    <a:pt x="594830" y="1016000"/>
                  </a:moveTo>
                  <a:lnTo>
                    <a:pt x="549757" y="1028700"/>
                  </a:lnTo>
                  <a:lnTo>
                    <a:pt x="509225" y="1041400"/>
                  </a:lnTo>
                  <a:lnTo>
                    <a:pt x="474863" y="1066800"/>
                  </a:lnTo>
                  <a:lnTo>
                    <a:pt x="448302" y="1104900"/>
                  </a:lnTo>
                  <a:lnTo>
                    <a:pt x="431169" y="1155700"/>
                  </a:lnTo>
                  <a:lnTo>
                    <a:pt x="425097" y="1193800"/>
                  </a:lnTo>
                  <a:lnTo>
                    <a:pt x="425097" y="1231900"/>
                  </a:lnTo>
                  <a:lnTo>
                    <a:pt x="471168" y="1231900"/>
                  </a:lnTo>
                  <a:lnTo>
                    <a:pt x="471168" y="1193800"/>
                  </a:lnTo>
                  <a:lnTo>
                    <a:pt x="480902" y="1143000"/>
                  </a:lnTo>
                  <a:lnTo>
                    <a:pt x="507429" y="1104900"/>
                  </a:lnTo>
                  <a:lnTo>
                    <a:pt x="546741" y="1079500"/>
                  </a:lnTo>
                  <a:lnTo>
                    <a:pt x="594830" y="1066800"/>
                  </a:lnTo>
                  <a:lnTo>
                    <a:pt x="714797" y="1066800"/>
                  </a:lnTo>
                  <a:lnTo>
                    <a:pt x="680432" y="1041400"/>
                  </a:lnTo>
                  <a:lnTo>
                    <a:pt x="639899" y="1028700"/>
                  </a:lnTo>
                  <a:lnTo>
                    <a:pt x="594830" y="1016000"/>
                  </a:lnTo>
                  <a:close/>
                </a:path>
                <a:path w="1198245" h="1282700">
                  <a:moveTo>
                    <a:pt x="902548" y="774700"/>
                  </a:moveTo>
                  <a:lnTo>
                    <a:pt x="856476" y="774700"/>
                  </a:lnTo>
                  <a:lnTo>
                    <a:pt x="856476" y="1219200"/>
                  </a:lnTo>
                  <a:lnTo>
                    <a:pt x="811836" y="1219200"/>
                  </a:lnTo>
                  <a:lnTo>
                    <a:pt x="788545" y="1231900"/>
                  </a:lnTo>
                  <a:lnTo>
                    <a:pt x="971849" y="1231900"/>
                  </a:lnTo>
                  <a:lnTo>
                    <a:pt x="995385" y="1219200"/>
                  </a:lnTo>
                  <a:lnTo>
                    <a:pt x="1038176" y="1206500"/>
                  </a:lnTo>
                  <a:lnTo>
                    <a:pt x="902548" y="1206500"/>
                  </a:lnTo>
                  <a:lnTo>
                    <a:pt x="902548" y="774700"/>
                  </a:lnTo>
                  <a:close/>
                </a:path>
                <a:path w="1198245" h="1282700">
                  <a:moveTo>
                    <a:pt x="434999" y="622300"/>
                  </a:moveTo>
                  <a:lnTo>
                    <a:pt x="384909" y="622300"/>
                  </a:lnTo>
                  <a:lnTo>
                    <a:pt x="437756" y="749300"/>
                  </a:lnTo>
                  <a:lnTo>
                    <a:pt x="237406" y="749300"/>
                  </a:lnTo>
                  <a:lnTo>
                    <a:pt x="262034" y="762000"/>
                  </a:lnTo>
                  <a:lnTo>
                    <a:pt x="287593" y="774700"/>
                  </a:lnTo>
                  <a:lnTo>
                    <a:pt x="287593" y="1206500"/>
                  </a:lnTo>
                  <a:lnTo>
                    <a:pt x="333665" y="1206500"/>
                  </a:lnTo>
                  <a:lnTo>
                    <a:pt x="333665" y="774700"/>
                  </a:lnTo>
                  <a:lnTo>
                    <a:pt x="902548" y="774700"/>
                  </a:lnTo>
                  <a:lnTo>
                    <a:pt x="928109" y="762000"/>
                  </a:lnTo>
                  <a:lnTo>
                    <a:pt x="515073" y="762000"/>
                  </a:lnTo>
                  <a:lnTo>
                    <a:pt x="489524" y="749300"/>
                  </a:lnTo>
                  <a:lnTo>
                    <a:pt x="434999" y="622300"/>
                  </a:lnTo>
                  <a:close/>
                </a:path>
                <a:path w="1198245" h="1282700">
                  <a:moveTo>
                    <a:pt x="1045088" y="736600"/>
                  </a:moveTo>
                  <a:lnTo>
                    <a:pt x="999016" y="736600"/>
                  </a:lnTo>
                  <a:lnTo>
                    <a:pt x="999016" y="1168400"/>
                  </a:lnTo>
                  <a:lnTo>
                    <a:pt x="976939" y="1181100"/>
                  </a:lnTo>
                  <a:lnTo>
                    <a:pt x="953480" y="1193800"/>
                  </a:lnTo>
                  <a:lnTo>
                    <a:pt x="928672" y="1193800"/>
                  </a:lnTo>
                  <a:lnTo>
                    <a:pt x="902548" y="1206500"/>
                  </a:lnTo>
                  <a:lnTo>
                    <a:pt x="1038176" y="1206500"/>
                  </a:lnTo>
                  <a:lnTo>
                    <a:pt x="1076352" y="1181100"/>
                  </a:lnTo>
                  <a:lnTo>
                    <a:pt x="1109577" y="1168400"/>
                  </a:lnTo>
                  <a:lnTo>
                    <a:pt x="1123546" y="1155700"/>
                  </a:lnTo>
                  <a:lnTo>
                    <a:pt x="1045088" y="1155700"/>
                  </a:lnTo>
                  <a:lnTo>
                    <a:pt x="1045088" y="736600"/>
                  </a:lnTo>
                  <a:close/>
                </a:path>
                <a:path w="1198245" h="1282700">
                  <a:moveTo>
                    <a:pt x="124085" y="647700"/>
                  </a:moveTo>
                  <a:lnTo>
                    <a:pt x="46071" y="647700"/>
                  </a:lnTo>
                  <a:lnTo>
                    <a:pt x="66093" y="673100"/>
                  </a:lnTo>
                  <a:lnTo>
                    <a:pt x="89380" y="685800"/>
                  </a:lnTo>
                  <a:lnTo>
                    <a:pt x="115756" y="698500"/>
                  </a:lnTo>
                  <a:lnTo>
                    <a:pt x="145042" y="723900"/>
                  </a:lnTo>
                  <a:lnTo>
                    <a:pt x="145042" y="1155700"/>
                  </a:lnTo>
                  <a:lnTo>
                    <a:pt x="191114" y="1155700"/>
                  </a:lnTo>
                  <a:lnTo>
                    <a:pt x="191114" y="736600"/>
                  </a:lnTo>
                  <a:lnTo>
                    <a:pt x="375921" y="736600"/>
                  </a:lnTo>
                  <a:lnTo>
                    <a:pt x="318555" y="723900"/>
                  </a:lnTo>
                  <a:lnTo>
                    <a:pt x="265901" y="711200"/>
                  </a:lnTo>
                  <a:lnTo>
                    <a:pt x="218202" y="698500"/>
                  </a:lnTo>
                  <a:lnTo>
                    <a:pt x="256975" y="673100"/>
                  </a:lnTo>
                  <a:lnTo>
                    <a:pt x="166288" y="673100"/>
                  </a:lnTo>
                  <a:lnTo>
                    <a:pt x="144111" y="660400"/>
                  </a:lnTo>
                  <a:lnTo>
                    <a:pt x="124085" y="647700"/>
                  </a:lnTo>
                  <a:close/>
                </a:path>
                <a:path w="1198245" h="1282700">
                  <a:moveTo>
                    <a:pt x="1189670" y="647700"/>
                  </a:moveTo>
                  <a:lnTo>
                    <a:pt x="1143598" y="647700"/>
                  </a:lnTo>
                  <a:lnTo>
                    <a:pt x="1143598" y="1028700"/>
                  </a:lnTo>
                  <a:lnTo>
                    <a:pt x="1137060" y="1066800"/>
                  </a:lnTo>
                  <a:lnTo>
                    <a:pt x="1117954" y="1092200"/>
                  </a:lnTo>
                  <a:lnTo>
                    <a:pt x="1087042" y="1117600"/>
                  </a:lnTo>
                  <a:lnTo>
                    <a:pt x="1045088" y="1155700"/>
                  </a:lnTo>
                  <a:lnTo>
                    <a:pt x="1123546" y="1155700"/>
                  </a:lnTo>
                  <a:lnTo>
                    <a:pt x="1137515" y="1143000"/>
                  </a:lnTo>
                  <a:lnTo>
                    <a:pt x="1159829" y="1117600"/>
                  </a:lnTo>
                  <a:lnTo>
                    <a:pt x="1176183" y="1092200"/>
                  </a:lnTo>
                  <a:lnTo>
                    <a:pt x="1186242" y="1066800"/>
                  </a:lnTo>
                  <a:lnTo>
                    <a:pt x="1189670" y="1028700"/>
                  </a:lnTo>
                  <a:lnTo>
                    <a:pt x="1189670" y="647700"/>
                  </a:lnTo>
                  <a:close/>
                </a:path>
                <a:path w="1198245" h="1282700">
                  <a:moveTo>
                    <a:pt x="856476" y="774700"/>
                  </a:moveTo>
                  <a:lnTo>
                    <a:pt x="333665" y="774700"/>
                  </a:lnTo>
                  <a:lnTo>
                    <a:pt x="381902" y="787400"/>
                  </a:lnTo>
                  <a:lnTo>
                    <a:pt x="432341" y="800100"/>
                  </a:lnTo>
                  <a:lnTo>
                    <a:pt x="757642" y="800100"/>
                  </a:lnTo>
                  <a:lnTo>
                    <a:pt x="808165" y="787400"/>
                  </a:lnTo>
                  <a:lnTo>
                    <a:pt x="856476" y="774700"/>
                  </a:lnTo>
                  <a:close/>
                </a:path>
                <a:path w="1198245" h="1282700">
                  <a:moveTo>
                    <a:pt x="852393" y="584200"/>
                  </a:moveTo>
                  <a:lnTo>
                    <a:pt x="640114" y="584200"/>
                  </a:lnTo>
                  <a:lnTo>
                    <a:pt x="682591" y="596900"/>
                  </a:lnTo>
                  <a:lnTo>
                    <a:pt x="722516" y="596900"/>
                  </a:lnTo>
                  <a:lnTo>
                    <a:pt x="760144" y="609600"/>
                  </a:lnTo>
                  <a:lnTo>
                    <a:pt x="700135" y="749300"/>
                  </a:lnTo>
                  <a:lnTo>
                    <a:pt x="674592" y="762000"/>
                  </a:lnTo>
                  <a:lnTo>
                    <a:pt x="928109" y="762000"/>
                  </a:lnTo>
                  <a:lnTo>
                    <a:pt x="952734" y="749300"/>
                  </a:lnTo>
                  <a:lnTo>
                    <a:pt x="751914" y="749300"/>
                  </a:lnTo>
                  <a:lnTo>
                    <a:pt x="804792" y="622300"/>
                  </a:lnTo>
                  <a:lnTo>
                    <a:pt x="936061" y="622300"/>
                  </a:lnTo>
                  <a:lnTo>
                    <a:pt x="882686" y="596900"/>
                  </a:lnTo>
                  <a:lnTo>
                    <a:pt x="852393" y="584200"/>
                  </a:lnTo>
                  <a:close/>
                </a:path>
                <a:path w="1198245" h="1282700">
                  <a:moveTo>
                    <a:pt x="375921" y="736600"/>
                  </a:moveTo>
                  <a:lnTo>
                    <a:pt x="191114" y="736600"/>
                  </a:lnTo>
                  <a:lnTo>
                    <a:pt x="213751" y="749300"/>
                  </a:lnTo>
                  <a:lnTo>
                    <a:pt x="437756" y="749300"/>
                  </a:lnTo>
                  <a:lnTo>
                    <a:pt x="375921" y="736600"/>
                  </a:lnTo>
                  <a:close/>
                </a:path>
                <a:path w="1198245" h="1282700">
                  <a:moveTo>
                    <a:pt x="936061" y="622300"/>
                  </a:moveTo>
                  <a:lnTo>
                    <a:pt x="804792" y="622300"/>
                  </a:lnTo>
                  <a:lnTo>
                    <a:pt x="850064" y="635000"/>
                  </a:lnTo>
                  <a:lnTo>
                    <a:pt x="892578" y="660400"/>
                  </a:lnTo>
                  <a:lnTo>
                    <a:pt x="932939" y="673100"/>
                  </a:lnTo>
                  <a:lnTo>
                    <a:pt x="971750" y="698500"/>
                  </a:lnTo>
                  <a:lnTo>
                    <a:pt x="924004" y="711200"/>
                  </a:lnTo>
                  <a:lnTo>
                    <a:pt x="871287" y="723900"/>
                  </a:lnTo>
                  <a:lnTo>
                    <a:pt x="813843" y="736600"/>
                  </a:lnTo>
                  <a:lnTo>
                    <a:pt x="751914" y="749300"/>
                  </a:lnTo>
                  <a:lnTo>
                    <a:pt x="976382" y="749300"/>
                  </a:lnTo>
                  <a:lnTo>
                    <a:pt x="999016" y="736600"/>
                  </a:lnTo>
                  <a:lnTo>
                    <a:pt x="1045088" y="736600"/>
                  </a:lnTo>
                  <a:lnTo>
                    <a:pt x="1045088" y="711200"/>
                  </a:lnTo>
                  <a:lnTo>
                    <a:pt x="1074221" y="698500"/>
                  </a:lnTo>
                  <a:lnTo>
                    <a:pt x="1100469" y="685800"/>
                  </a:lnTo>
                  <a:lnTo>
                    <a:pt x="1123653" y="673100"/>
                  </a:lnTo>
                  <a:lnTo>
                    <a:pt x="1023644" y="673100"/>
                  </a:lnTo>
                  <a:lnTo>
                    <a:pt x="982842" y="647700"/>
                  </a:lnTo>
                  <a:lnTo>
                    <a:pt x="936061" y="622300"/>
                  </a:lnTo>
                  <a:close/>
                </a:path>
                <a:path w="1198245" h="1282700">
                  <a:moveTo>
                    <a:pt x="385168" y="495300"/>
                  </a:moveTo>
                  <a:lnTo>
                    <a:pt x="334502" y="495300"/>
                  </a:lnTo>
                  <a:lnTo>
                    <a:pt x="367611" y="571500"/>
                  </a:lnTo>
                  <a:lnTo>
                    <a:pt x="307113" y="596900"/>
                  </a:lnTo>
                  <a:lnTo>
                    <a:pt x="253799" y="622300"/>
                  </a:lnTo>
                  <a:lnTo>
                    <a:pt x="207061" y="647700"/>
                  </a:lnTo>
                  <a:lnTo>
                    <a:pt x="166288" y="673100"/>
                  </a:lnTo>
                  <a:lnTo>
                    <a:pt x="256975" y="673100"/>
                  </a:lnTo>
                  <a:lnTo>
                    <a:pt x="297284" y="660400"/>
                  </a:lnTo>
                  <a:lnTo>
                    <a:pt x="339728" y="635000"/>
                  </a:lnTo>
                  <a:lnTo>
                    <a:pt x="384909" y="622300"/>
                  </a:lnTo>
                  <a:lnTo>
                    <a:pt x="434999" y="622300"/>
                  </a:lnTo>
                  <a:lnTo>
                    <a:pt x="429547" y="609600"/>
                  </a:lnTo>
                  <a:lnTo>
                    <a:pt x="467177" y="596900"/>
                  </a:lnTo>
                  <a:lnTo>
                    <a:pt x="507095" y="596900"/>
                  </a:lnTo>
                  <a:lnTo>
                    <a:pt x="549560" y="584200"/>
                  </a:lnTo>
                  <a:lnTo>
                    <a:pt x="852393" y="584200"/>
                  </a:lnTo>
                  <a:lnTo>
                    <a:pt x="822100" y="571500"/>
                  </a:lnTo>
                  <a:lnTo>
                    <a:pt x="827610" y="558800"/>
                  </a:lnTo>
                  <a:lnTo>
                    <a:pt x="412060" y="558800"/>
                  </a:lnTo>
                  <a:lnTo>
                    <a:pt x="385168" y="495300"/>
                  </a:lnTo>
                  <a:close/>
                </a:path>
                <a:path w="1198245" h="1282700">
                  <a:moveTo>
                    <a:pt x="981653" y="495300"/>
                  </a:moveTo>
                  <a:lnTo>
                    <a:pt x="855157" y="495300"/>
                  </a:lnTo>
                  <a:lnTo>
                    <a:pt x="910066" y="508000"/>
                  </a:lnTo>
                  <a:lnTo>
                    <a:pt x="959773" y="533400"/>
                  </a:lnTo>
                  <a:lnTo>
                    <a:pt x="1003905" y="558800"/>
                  </a:lnTo>
                  <a:lnTo>
                    <a:pt x="1042088" y="584200"/>
                  </a:lnTo>
                  <a:lnTo>
                    <a:pt x="1073950" y="596900"/>
                  </a:lnTo>
                  <a:lnTo>
                    <a:pt x="1099118" y="622300"/>
                  </a:lnTo>
                  <a:lnTo>
                    <a:pt x="1083492" y="635000"/>
                  </a:lnTo>
                  <a:lnTo>
                    <a:pt x="1065696" y="647700"/>
                  </a:lnTo>
                  <a:lnTo>
                    <a:pt x="1045742" y="660400"/>
                  </a:lnTo>
                  <a:lnTo>
                    <a:pt x="1023644" y="673100"/>
                  </a:lnTo>
                  <a:lnTo>
                    <a:pt x="1123653" y="673100"/>
                  </a:lnTo>
                  <a:lnTo>
                    <a:pt x="1143598" y="647700"/>
                  </a:lnTo>
                  <a:lnTo>
                    <a:pt x="1189670" y="647700"/>
                  </a:lnTo>
                  <a:lnTo>
                    <a:pt x="1189670" y="596900"/>
                  </a:lnTo>
                  <a:lnTo>
                    <a:pt x="1129211" y="596900"/>
                  </a:lnTo>
                  <a:lnTo>
                    <a:pt x="1101663" y="571500"/>
                  </a:lnTo>
                  <a:lnTo>
                    <a:pt x="1067739" y="546100"/>
                  </a:lnTo>
                  <a:lnTo>
                    <a:pt x="1027662" y="520700"/>
                  </a:lnTo>
                  <a:lnTo>
                    <a:pt x="981653" y="495300"/>
                  </a:lnTo>
                  <a:close/>
                </a:path>
                <a:path w="1198245" h="1282700">
                  <a:moveTo>
                    <a:pt x="335710" y="381000"/>
                  </a:moveTo>
                  <a:lnTo>
                    <a:pt x="285195" y="381000"/>
                  </a:lnTo>
                  <a:lnTo>
                    <a:pt x="316943" y="457200"/>
                  </a:lnTo>
                  <a:lnTo>
                    <a:pt x="259732" y="469900"/>
                  </a:lnTo>
                  <a:lnTo>
                    <a:pt x="208012" y="495300"/>
                  </a:lnTo>
                  <a:lnTo>
                    <a:pt x="162004" y="520700"/>
                  </a:lnTo>
                  <a:lnTo>
                    <a:pt x="121928" y="546100"/>
                  </a:lnTo>
                  <a:lnTo>
                    <a:pt x="88006" y="571500"/>
                  </a:lnTo>
                  <a:lnTo>
                    <a:pt x="60458" y="596900"/>
                  </a:lnTo>
                  <a:lnTo>
                    <a:pt x="115719" y="596900"/>
                  </a:lnTo>
                  <a:lnTo>
                    <a:pt x="147581" y="584200"/>
                  </a:lnTo>
                  <a:lnTo>
                    <a:pt x="185763" y="558800"/>
                  </a:lnTo>
                  <a:lnTo>
                    <a:pt x="229894" y="533400"/>
                  </a:lnTo>
                  <a:lnTo>
                    <a:pt x="279598" y="508000"/>
                  </a:lnTo>
                  <a:lnTo>
                    <a:pt x="334502" y="495300"/>
                  </a:lnTo>
                  <a:lnTo>
                    <a:pt x="385168" y="495300"/>
                  </a:lnTo>
                  <a:lnTo>
                    <a:pt x="379789" y="482600"/>
                  </a:lnTo>
                  <a:lnTo>
                    <a:pt x="429736" y="469900"/>
                  </a:lnTo>
                  <a:lnTo>
                    <a:pt x="537426" y="469900"/>
                  </a:lnTo>
                  <a:lnTo>
                    <a:pt x="594830" y="457200"/>
                  </a:lnTo>
                  <a:lnTo>
                    <a:pt x="872727" y="457200"/>
                  </a:lnTo>
                  <a:lnTo>
                    <a:pt x="878018" y="444500"/>
                  </a:lnTo>
                  <a:lnTo>
                    <a:pt x="362062" y="444500"/>
                  </a:lnTo>
                  <a:lnTo>
                    <a:pt x="335710" y="381000"/>
                  </a:lnTo>
                  <a:close/>
                </a:path>
                <a:path w="1198245" h="1282700">
                  <a:moveTo>
                    <a:pt x="1079642" y="381000"/>
                  </a:moveTo>
                  <a:lnTo>
                    <a:pt x="943076" y="381000"/>
                  </a:lnTo>
                  <a:lnTo>
                    <a:pt x="978616" y="393700"/>
                  </a:lnTo>
                  <a:lnTo>
                    <a:pt x="1011019" y="419100"/>
                  </a:lnTo>
                  <a:lnTo>
                    <a:pt x="1040209" y="431800"/>
                  </a:lnTo>
                  <a:lnTo>
                    <a:pt x="1050522" y="431800"/>
                  </a:lnTo>
                  <a:lnTo>
                    <a:pt x="1090227" y="457200"/>
                  </a:lnTo>
                  <a:lnTo>
                    <a:pt x="1119426" y="495300"/>
                  </a:lnTo>
                  <a:lnTo>
                    <a:pt x="1137442" y="520700"/>
                  </a:lnTo>
                  <a:lnTo>
                    <a:pt x="1143598" y="546100"/>
                  </a:lnTo>
                  <a:lnTo>
                    <a:pt x="1142631" y="558800"/>
                  </a:lnTo>
                  <a:lnTo>
                    <a:pt x="1139821" y="571500"/>
                  </a:lnTo>
                  <a:lnTo>
                    <a:pt x="1135302" y="584200"/>
                  </a:lnTo>
                  <a:lnTo>
                    <a:pt x="1129211" y="596900"/>
                  </a:lnTo>
                  <a:lnTo>
                    <a:pt x="1189670" y="596900"/>
                  </a:lnTo>
                  <a:lnTo>
                    <a:pt x="1189670" y="546100"/>
                  </a:lnTo>
                  <a:lnTo>
                    <a:pt x="1182241" y="508000"/>
                  </a:lnTo>
                  <a:lnTo>
                    <a:pt x="1160689" y="469900"/>
                  </a:lnTo>
                  <a:lnTo>
                    <a:pt x="1126121" y="431800"/>
                  </a:lnTo>
                  <a:lnTo>
                    <a:pt x="1079642" y="393700"/>
                  </a:lnTo>
                  <a:lnTo>
                    <a:pt x="1079642" y="381000"/>
                  </a:lnTo>
                  <a:close/>
                </a:path>
                <a:path w="1198245" h="1282700">
                  <a:moveTo>
                    <a:pt x="692137" y="546100"/>
                  </a:moveTo>
                  <a:lnTo>
                    <a:pt x="497547" y="546100"/>
                  </a:lnTo>
                  <a:lnTo>
                    <a:pt x="453393" y="558800"/>
                  </a:lnTo>
                  <a:lnTo>
                    <a:pt x="736300" y="558800"/>
                  </a:lnTo>
                  <a:lnTo>
                    <a:pt x="692137" y="546100"/>
                  </a:lnTo>
                  <a:close/>
                </a:path>
                <a:path w="1198245" h="1282700">
                  <a:moveTo>
                    <a:pt x="872727" y="457200"/>
                  </a:moveTo>
                  <a:lnTo>
                    <a:pt x="594830" y="457200"/>
                  </a:lnTo>
                  <a:lnTo>
                    <a:pt x="652234" y="469900"/>
                  </a:lnTo>
                  <a:lnTo>
                    <a:pt x="759923" y="469900"/>
                  </a:lnTo>
                  <a:lnTo>
                    <a:pt x="809870" y="482600"/>
                  </a:lnTo>
                  <a:lnTo>
                    <a:pt x="777641" y="558800"/>
                  </a:lnTo>
                  <a:lnTo>
                    <a:pt x="827610" y="558800"/>
                  </a:lnTo>
                  <a:lnTo>
                    <a:pt x="855157" y="495300"/>
                  </a:lnTo>
                  <a:lnTo>
                    <a:pt x="981653" y="495300"/>
                  </a:lnTo>
                  <a:lnTo>
                    <a:pt x="929934" y="469900"/>
                  </a:lnTo>
                  <a:lnTo>
                    <a:pt x="872727" y="457200"/>
                  </a:lnTo>
                  <a:close/>
                </a:path>
                <a:path w="1198245" h="1282700">
                  <a:moveTo>
                    <a:pt x="785080" y="431800"/>
                  </a:moveTo>
                  <a:lnTo>
                    <a:pt x="404584" y="431800"/>
                  </a:lnTo>
                  <a:lnTo>
                    <a:pt x="362062" y="444500"/>
                  </a:lnTo>
                  <a:lnTo>
                    <a:pt x="827608" y="444500"/>
                  </a:lnTo>
                  <a:lnTo>
                    <a:pt x="785080" y="431800"/>
                  </a:lnTo>
                  <a:close/>
                </a:path>
                <a:path w="1198245" h="1282700">
                  <a:moveTo>
                    <a:pt x="948460" y="342900"/>
                  </a:moveTo>
                  <a:lnTo>
                    <a:pt x="761711" y="342900"/>
                  </a:lnTo>
                  <a:lnTo>
                    <a:pt x="811924" y="355600"/>
                  </a:lnTo>
                  <a:lnTo>
                    <a:pt x="859219" y="368300"/>
                  </a:lnTo>
                  <a:lnTo>
                    <a:pt x="827608" y="444500"/>
                  </a:lnTo>
                  <a:lnTo>
                    <a:pt x="878018" y="444500"/>
                  </a:lnTo>
                  <a:lnTo>
                    <a:pt x="904475" y="381000"/>
                  </a:lnTo>
                  <a:lnTo>
                    <a:pt x="1079642" y="381000"/>
                  </a:lnTo>
                  <a:lnTo>
                    <a:pt x="1079642" y="368300"/>
                  </a:lnTo>
                  <a:lnTo>
                    <a:pt x="1033570" y="368300"/>
                  </a:lnTo>
                  <a:lnTo>
                    <a:pt x="992906" y="355600"/>
                  </a:lnTo>
                  <a:lnTo>
                    <a:pt x="948460" y="342900"/>
                  </a:lnTo>
                  <a:close/>
                </a:path>
                <a:path w="1198245" h="1282700">
                  <a:moveTo>
                    <a:pt x="693893" y="419100"/>
                  </a:moveTo>
                  <a:lnTo>
                    <a:pt x="495767" y="419100"/>
                  </a:lnTo>
                  <a:lnTo>
                    <a:pt x="449168" y="431800"/>
                  </a:lnTo>
                  <a:lnTo>
                    <a:pt x="740494" y="431800"/>
                  </a:lnTo>
                  <a:lnTo>
                    <a:pt x="693893" y="419100"/>
                  </a:lnTo>
                  <a:close/>
                </a:path>
                <a:path w="1198245" h="1282700">
                  <a:moveTo>
                    <a:pt x="795244" y="304800"/>
                  </a:moveTo>
                  <a:lnTo>
                    <a:pt x="393831" y="304800"/>
                  </a:lnTo>
                  <a:lnTo>
                    <a:pt x="339437" y="317500"/>
                  </a:lnTo>
                  <a:lnTo>
                    <a:pt x="288022" y="330200"/>
                  </a:lnTo>
                  <a:lnTo>
                    <a:pt x="239873" y="342900"/>
                  </a:lnTo>
                  <a:lnTo>
                    <a:pt x="195277" y="355600"/>
                  </a:lnTo>
                  <a:lnTo>
                    <a:pt x="154518" y="368300"/>
                  </a:lnTo>
                  <a:lnTo>
                    <a:pt x="330440" y="368300"/>
                  </a:lnTo>
                  <a:lnTo>
                    <a:pt x="377740" y="355600"/>
                  </a:lnTo>
                  <a:lnTo>
                    <a:pt x="427957" y="342900"/>
                  </a:lnTo>
                  <a:lnTo>
                    <a:pt x="948460" y="342900"/>
                  </a:lnTo>
                  <a:lnTo>
                    <a:pt x="900515" y="330200"/>
                  </a:lnTo>
                  <a:lnTo>
                    <a:pt x="849349" y="317500"/>
                  </a:lnTo>
                  <a:lnTo>
                    <a:pt x="795244" y="304800"/>
                  </a:lnTo>
                  <a:close/>
                </a:path>
                <a:path w="1198245" h="1282700">
                  <a:moveTo>
                    <a:pt x="1101850" y="114300"/>
                  </a:moveTo>
                  <a:lnTo>
                    <a:pt x="1033570" y="114300"/>
                  </a:lnTo>
                  <a:lnTo>
                    <a:pt x="1033570" y="368300"/>
                  </a:lnTo>
                  <a:lnTo>
                    <a:pt x="1079642" y="368300"/>
                  </a:lnTo>
                  <a:lnTo>
                    <a:pt x="1079642" y="254000"/>
                  </a:lnTo>
                  <a:lnTo>
                    <a:pt x="1176602" y="254000"/>
                  </a:lnTo>
                  <a:lnTo>
                    <a:pt x="1185129" y="241300"/>
                  </a:lnTo>
                  <a:lnTo>
                    <a:pt x="1191861" y="241300"/>
                  </a:lnTo>
                  <a:lnTo>
                    <a:pt x="1196280" y="228600"/>
                  </a:lnTo>
                  <a:lnTo>
                    <a:pt x="1197869" y="228600"/>
                  </a:lnTo>
                  <a:lnTo>
                    <a:pt x="1197869" y="203200"/>
                  </a:lnTo>
                  <a:lnTo>
                    <a:pt x="1079642" y="203200"/>
                  </a:lnTo>
                  <a:lnTo>
                    <a:pt x="1079642" y="165100"/>
                  </a:lnTo>
                  <a:lnTo>
                    <a:pt x="1197869" y="165100"/>
                  </a:lnTo>
                  <a:lnTo>
                    <a:pt x="1197869" y="139700"/>
                  </a:lnTo>
                  <a:lnTo>
                    <a:pt x="1194570" y="127000"/>
                  </a:lnTo>
                  <a:lnTo>
                    <a:pt x="1109254" y="127000"/>
                  </a:lnTo>
                  <a:lnTo>
                    <a:pt x="1101850" y="114300"/>
                  </a:lnTo>
                  <a:close/>
                </a:path>
                <a:path w="1198245" h="1282700">
                  <a:moveTo>
                    <a:pt x="679337" y="292100"/>
                  </a:moveTo>
                  <a:lnTo>
                    <a:pt x="510411" y="292100"/>
                  </a:lnTo>
                  <a:lnTo>
                    <a:pt x="450917" y="304800"/>
                  </a:lnTo>
                  <a:lnTo>
                    <a:pt x="738480" y="304800"/>
                  </a:lnTo>
                  <a:lnTo>
                    <a:pt x="679337" y="292100"/>
                  </a:lnTo>
                  <a:close/>
                </a:path>
                <a:path w="1198245" h="1282700">
                  <a:moveTo>
                    <a:pt x="727276" y="25400"/>
                  </a:moveTo>
                  <a:lnTo>
                    <a:pt x="572024" y="25400"/>
                  </a:lnTo>
                  <a:lnTo>
                    <a:pt x="572024" y="292100"/>
                  </a:lnTo>
                  <a:lnTo>
                    <a:pt x="618096" y="292100"/>
                  </a:lnTo>
                  <a:lnTo>
                    <a:pt x="618096" y="152400"/>
                  </a:lnTo>
                  <a:lnTo>
                    <a:pt x="723662" y="152400"/>
                  </a:lnTo>
                  <a:lnTo>
                    <a:pt x="730352" y="139700"/>
                  </a:lnTo>
                  <a:lnTo>
                    <a:pt x="734744" y="139700"/>
                  </a:lnTo>
                  <a:lnTo>
                    <a:pt x="736323" y="127000"/>
                  </a:lnTo>
                  <a:lnTo>
                    <a:pt x="736323" y="114300"/>
                  </a:lnTo>
                  <a:lnTo>
                    <a:pt x="641059" y="114300"/>
                  </a:lnTo>
                  <a:lnTo>
                    <a:pt x="633429" y="101600"/>
                  </a:lnTo>
                  <a:lnTo>
                    <a:pt x="618096" y="101600"/>
                  </a:lnTo>
                  <a:lnTo>
                    <a:pt x="618096" y="63500"/>
                  </a:lnTo>
                  <a:lnTo>
                    <a:pt x="736323" y="63500"/>
                  </a:lnTo>
                  <a:lnTo>
                    <a:pt x="736323" y="38100"/>
                  </a:lnTo>
                  <a:lnTo>
                    <a:pt x="733035" y="38100"/>
                  </a:lnTo>
                  <a:lnTo>
                    <a:pt x="727276" y="25400"/>
                  </a:lnTo>
                  <a:close/>
                </a:path>
                <a:path w="1198245" h="1282700">
                  <a:moveTo>
                    <a:pt x="272766" y="165100"/>
                  </a:moveTo>
                  <a:lnTo>
                    <a:pt x="226694" y="165100"/>
                  </a:lnTo>
                  <a:lnTo>
                    <a:pt x="226694" y="203200"/>
                  </a:lnTo>
                  <a:lnTo>
                    <a:pt x="272766" y="203200"/>
                  </a:lnTo>
                  <a:lnTo>
                    <a:pt x="272766" y="165100"/>
                  </a:lnTo>
                  <a:close/>
                </a:path>
                <a:path w="1198245" h="1282700">
                  <a:moveTo>
                    <a:pt x="1197869" y="165100"/>
                  </a:moveTo>
                  <a:lnTo>
                    <a:pt x="1151797" y="165100"/>
                  </a:lnTo>
                  <a:lnTo>
                    <a:pt x="1151797" y="203200"/>
                  </a:lnTo>
                  <a:lnTo>
                    <a:pt x="1197869" y="203200"/>
                  </a:lnTo>
                  <a:lnTo>
                    <a:pt x="1197869" y="165100"/>
                  </a:lnTo>
                  <a:close/>
                </a:path>
                <a:path w="1198245" h="1282700">
                  <a:moveTo>
                    <a:pt x="253636" y="114300"/>
                  </a:moveTo>
                  <a:lnTo>
                    <a:pt x="225417" y="127000"/>
                  </a:lnTo>
                  <a:lnTo>
                    <a:pt x="263709" y="127000"/>
                  </a:lnTo>
                  <a:lnTo>
                    <a:pt x="253636" y="114300"/>
                  </a:lnTo>
                  <a:close/>
                </a:path>
                <a:path w="1198245" h="1282700">
                  <a:moveTo>
                    <a:pt x="1178759" y="114300"/>
                  </a:moveTo>
                  <a:lnTo>
                    <a:pt x="1150519" y="127000"/>
                  </a:lnTo>
                  <a:lnTo>
                    <a:pt x="1188811" y="127000"/>
                  </a:lnTo>
                  <a:lnTo>
                    <a:pt x="1178759" y="114300"/>
                  </a:lnTo>
                  <a:close/>
                </a:path>
                <a:path w="1198245" h="1282700">
                  <a:moveTo>
                    <a:pt x="147242" y="101600"/>
                  </a:moveTo>
                  <a:lnTo>
                    <a:pt x="115747" y="101600"/>
                  </a:lnTo>
                  <a:lnTo>
                    <a:pt x="110824" y="114300"/>
                  </a:lnTo>
                  <a:lnTo>
                    <a:pt x="152166" y="114300"/>
                  </a:lnTo>
                  <a:lnTo>
                    <a:pt x="147242" y="101600"/>
                  </a:lnTo>
                  <a:close/>
                </a:path>
                <a:path w="1198245" h="1282700">
                  <a:moveTo>
                    <a:pt x="736323" y="63500"/>
                  </a:moveTo>
                  <a:lnTo>
                    <a:pt x="639907" y="63500"/>
                  </a:lnTo>
                  <a:lnTo>
                    <a:pt x="652442" y="76200"/>
                  </a:lnTo>
                  <a:lnTo>
                    <a:pt x="690261" y="76200"/>
                  </a:lnTo>
                  <a:lnTo>
                    <a:pt x="690261" y="114300"/>
                  </a:lnTo>
                  <a:lnTo>
                    <a:pt x="736323" y="114300"/>
                  </a:lnTo>
                  <a:lnTo>
                    <a:pt x="736323" y="63500"/>
                  </a:lnTo>
                  <a:close/>
                </a:path>
                <a:path w="1198245" h="1282700">
                  <a:moveTo>
                    <a:pt x="1072357" y="101600"/>
                  </a:moveTo>
                  <a:lnTo>
                    <a:pt x="1040863" y="101600"/>
                  </a:lnTo>
                  <a:lnTo>
                    <a:pt x="1035941" y="114300"/>
                  </a:lnTo>
                  <a:lnTo>
                    <a:pt x="1077280" y="114300"/>
                  </a:lnTo>
                  <a:lnTo>
                    <a:pt x="1072357" y="101600"/>
                  </a:lnTo>
                  <a:close/>
                </a:path>
                <a:path w="1198245" h="1282700">
                  <a:moveTo>
                    <a:pt x="610824" y="0"/>
                  </a:moveTo>
                  <a:lnTo>
                    <a:pt x="579317" y="0"/>
                  </a:lnTo>
                  <a:lnTo>
                    <a:pt x="574395" y="12700"/>
                  </a:lnTo>
                  <a:lnTo>
                    <a:pt x="572275" y="25400"/>
                  </a:lnTo>
                  <a:lnTo>
                    <a:pt x="617855" y="25400"/>
                  </a:lnTo>
                  <a:lnTo>
                    <a:pt x="615745" y="12700"/>
                  </a:lnTo>
                  <a:lnTo>
                    <a:pt x="610824" y="0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9880" y="4844575"/>
              <a:ext cx="161251" cy="161251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481416" y="3801586"/>
            <a:ext cx="1249680" cy="1365250"/>
            <a:chOff x="8481416" y="3801586"/>
            <a:chExt cx="1249680" cy="1365250"/>
          </a:xfrm>
        </p:grpSpPr>
        <p:sp>
          <p:nvSpPr>
            <p:cNvPr id="16" name="object 16"/>
            <p:cNvSpPr/>
            <p:nvPr/>
          </p:nvSpPr>
          <p:spPr>
            <a:xfrm>
              <a:off x="8497122" y="3817293"/>
              <a:ext cx="1218565" cy="1334135"/>
            </a:xfrm>
            <a:custGeom>
              <a:avLst/>
              <a:gdLst/>
              <a:ahLst/>
              <a:cxnLst/>
              <a:rect l="l" t="t" r="r" b="b"/>
              <a:pathLst>
                <a:path w="1218565" h="1334135">
                  <a:moveTo>
                    <a:pt x="1117578" y="898878"/>
                  </a:moveTo>
                  <a:lnTo>
                    <a:pt x="1158074" y="861157"/>
                  </a:lnTo>
                  <a:lnTo>
                    <a:pt x="1186723" y="819103"/>
                  </a:lnTo>
                  <a:lnTo>
                    <a:pt x="1205176" y="774302"/>
                  </a:lnTo>
                  <a:lnTo>
                    <a:pt x="1215082" y="728343"/>
                  </a:lnTo>
                  <a:lnTo>
                    <a:pt x="1218088" y="682811"/>
                  </a:lnTo>
                  <a:lnTo>
                    <a:pt x="1214678" y="631721"/>
                  </a:lnTo>
                  <a:lnTo>
                    <a:pt x="1204474" y="581822"/>
                  </a:lnTo>
                  <a:lnTo>
                    <a:pt x="1187891" y="533675"/>
                  </a:lnTo>
                  <a:lnTo>
                    <a:pt x="1165346" y="487845"/>
                  </a:lnTo>
                  <a:lnTo>
                    <a:pt x="1137253" y="444892"/>
                  </a:lnTo>
                  <a:lnTo>
                    <a:pt x="976692" y="228951"/>
                  </a:lnTo>
                  <a:lnTo>
                    <a:pt x="816729" y="228951"/>
                  </a:lnTo>
                  <a:lnTo>
                    <a:pt x="656754" y="228951"/>
                  </a:lnTo>
                  <a:lnTo>
                    <a:pt x="496204" y="444892"/>
                  </a:lnTo>
                  <a:lnTo>
                    <a:pt x="468111" y="487845"/>
                  </a:lnTo>
                  <a:lnTo>
                    <a:pt x="445565" y="533675"/>
                  </a:lnTo>
                  <a:lnTo>
                    <a:pt x="428981" y="581822"/>
                  </a:lnTo>
                  <a:lnTo>
                    <a:pt x="418774" y="631721"/>
                  </a:lnTo>
                  <a:lnTo>
                    <a:pt x="415359" y="682811"/>
                  </a:lnTo>
                  <a:lnTo>
                    <a:pt x="417903" y="724736"/>
                  </a:lnTo>
                  <a:lnTo>
                    <a:pt x="426196" y="767131"/>
                  </a:lnTo>
                  <a:lnTo>
                    <a:pt x="441529" y="808752"/>
                  </a:lnTo>
                  <a:lnTo>
                    <a:pt x="465193" y="848358"/>
                  </a:lnTo>
                  <a:lnTo>
                    <a:pt x="498478" y="884706"/>
                  </a:lnTo>
                  <a:lnTo>
                    <a:pt x="542674" y="916553"/>
                  </a:lnTo>
                </a:path>
                <a:path w="1218565" h="1334135">
                  <a:moveTo>
                    <a:pt x="985739" y="164460"/>
                  </a:moveTo>
                  <a:lnTo>
                    <a:pt x="647708" y="164460"/>
                  </a:lnTo>
                  <a:lnTo>
                    <a:pt x="638066" y="166420"/>
                  </a:lnTo>
                  <a:lnTo>
                    <a:pt x="630169" y="171755"/>
                  </a:lnTo>
                  <a:lnTo>
                    <a:pt x="624831" y="179652"/>
                  </a:lnTo>
                  <a:lnTo>
                    <a:pt x="622871" y="189297"/>
                  </a:lnTo>
                  <a:lnTo>
                    <a:pt x="622871" y="204114"/>
                  </a:lnTo>
                  <a:lnTo>
                    <a:pt x="624831" y="213759"/>
                  </a:lnTo>
                  <a:lnTo>
                    <a:pt x="630169" y="221656"/>
                  </a:lnTo>
                  <a:lnTo>
                    <a:pt x="638066" y="226991"/>
                  </a:lnTo>
                  <a:lnTo>
                    <a:pt x="647708" y="228951"/>
                  </a:lnTo>
                  <a:lnTo>
                    <a:pt x="985739" y="228951"/>
                  </a:lnTo>
                  <a:lnTo>
                    <a:pt x="995385" y="226991"/>
                  </a:lnTo>
                  <a:lnTo>
                    <a:pt x="1003282" y="221656"/>
                  </a:lnTo>
                  <a:lnTo>
                    <a:pt x="1008617" y="213759"/>
                  </a:lnTo>
                  <a:lnTo>
                    <a:pt x="1010576" y="204114"/>
                  </a:lnTo>
                  <a:lnTo>
                    <a:pt x="1010576" y="189297"/>
                  </a:lnTo>
                  <a:lnTo>
                    <a:pt x="1008617" y="179652"/>
                  </a:lnTo>
                  <a:lnTo>
                    <a:pt x="1003282" y="171755"/>
                  </a:lnTo>
                  <a:lnTo>
                    <a:pt x="995385" y="166420"/>
                  </a:lnTo>
                  <a:lnTo>
                    <a:pt x="985739" y="164460"/>
                  </a:lnTo>
                  <a:close/>
                </a:path>
                <a:path w="1218565" h="1334135">
                  <a:moveTo>
                    <a:pt x="928076" y="21690"/>
                  </a:moveTo>
                  <a:lnTo>
                    <a:pt x="896925" y="52841"/>
                  </a:lnTo>
                  <a:lnTo>
                    <a:pt x="883240" y="39145"/>
                  </a:lnTo>
                  <a:lnTo>
                    <a:pt x="852978" y="19049"/>
                  </a:lnTo>
                  <a:lnTo>
                    <a:pt x="818556" y="12350"/>
                  </a:lnTo>
                  <a:lnTo>
                    <a:pt x="784134" y="19049"/>
                  </a:lnTo>
                  <a:lnTo>
                    <a:pt x="753872" y="39145"/>
                  </a:lnTo>
                  <a:lnTo>
                    <a:pt x="740186" y="52841"/>
                  </a:lnTo>
                  <a:lnTo>
                    <a:pt x="709036" y="21690"/>
                  </a:lnTo>
                  <a:lnTo>
                    <a:pt x="684538" y="5422"/>
                  </a:lnTo>
                  <a:lnTo>
                    <a:pt x="656671" y="0"/>
                  </a:lnTo>
                  <a:lnTo>
                    <a:pt x="628804" y="5422"/>
                  </a:lnTo>
                  <a:lnTo>
                    <a:pt x="604306" y="21690"/>
                  </a:lnTo>
                  <a:lnTo>
                    <a:pt x="565720" y="60275"/>
                  </a:lnTo>
                  <a:lnTo>
                    <a:pt x="673204" y="164460"/>
                  </a:lnTo>
                  <a:lnTo>
                    <a:pt x="818550" y="164460"/>
                  </a:lnTo>
                  <a:lnTo>
                    <a:pt x="963897" y="164460"/>
                  </a:lnTo>
                  <a:lnTo>
                    <a:pt x="1071391" y="60275"/>
                  </a:lnTo>
                  <a:lnTo>
                    <a:pt x="1032806" y="21690"/>
                  </a:lnTo>
                  <a:lnTo>
                    <a:pt x="1008308" y="5422"/>
                  </a:lnTo>
                  <a:lnTo>
                    <a:pt x="980441" y="0"/>
                  </a:lnTo>
                  <a:lnTo>
                    <a:pt x="952574" y="5422"/>
                  </a:lnTo>
                  <a:lnTo>
                    <a:pt x="928076" y="21690"/>
                  </a:lnTo>
                  <a:close/>
                </a:path>
                <a:path w="1218565" h="1334135">
                  <a:moveTo>
                    <a:pt x="678628" y="1083385"/>
                  </a:moveTo>
                  <a:lnTo>
                    <a:pt x="734647" y="1083385"/>
                  </a:lnTo>
                  <a:lnTo>
                    <a:pt x="774424" y="1080407"/>
                  </a:lnTo>
                  <a:lnTo>
                    <a:pt x="813104" y="1071602"/>
                  </a:lnTo>
                  <a:lnTo>
                    <a:pt x="850055" y="1057168"/>
                  </a:lnTo>
                  <a:lnTo>
                    <a:pt x="884643" y="1037303"/>
                  </a:lnTo>
                  <a:lnTo>
                    <a:pt x="925584" y="1009513"/>
                  </a:lnTo>
                  <a:lnTo>
                    <a:pt x="932327" y="1004948"/>
                  </a:lnTo>
                  <a:lnTo>
                    <a:pt x="913055" y="971190"/>
                  </a:lnTo>
                  <a:lnTo>
                    <a:pt x="874317" y="958618"/>
                  </a:lnTo>
                  <a:lnTo>
                    <a:pt x="857511" y="960712"/>
                  </a:lnTo>
                  <a:lnTo>
                    <a:pt x="841325" y="966572"/>
                  </a:lnTo>
                  <a:lnTo>
                    <a:pt x="786918" y="983100"/>
                  </a:lnTo>
                  <a:lnTo>
                    <a:pt x="741169" y="983350"/>
                  </a:lnTo>
                  <a:lnTo>
                    <a:pt x="709640" y="976657"/>
                  </a:lnTo>
                  <a:lnTo>
                    <a:pt x="697894" y="972352"/>
                  </a:lnTo>
                  <a:lnTo>
                    <a:pt x="679671" y="961434"/>
                  </a:lnTo>
                  <a:lnTo>
                    <a:pt x="661860" y="951757"/>
                  </a:lnTo>
                  <a:lnTo>
                    <a:pt x="644484" y="943261"/>
                  </a:lnTo>
                  <a:lnTo>
                    <a:pt x="627562" y="935882"/>
                  </a:lnTo>
                  <a:lnTo>
                    <a:pt x="579799" y="921035"/>
                  </a:lnTo>
                  <a:lnTo>
                    <a:pt x="530858" y="914745"/>
                  </a:lnTo>
                  <a:lnTo>
                    <a:pt x="481794" y="916780"/>
                  </a:lnTo>
                  <a:lnTo>
                    <a:pt x="433663" y="926908"/>
                  </a:lnTo>
                  <a:lnTo>
                    <a:pt x="387523" y="944895"/>
                  </a:lnTo>
                  <a:lnTo>
                    <a:pt x="344429" y="970509"/>
                  </a:lnTo>
                </a:path>
                <a:path w="1218565" h="1334135">
                  <a:moveTo>
                    <a:pt x="344429" y="1167362"/>
                  </a:moveTo>
                  <a:lnTo>
                    <a:pt x="421120" y="1153339"/>
                  </a:lnTo>
                  <a:lnTo>
                    <a:pt x="482956" y="1147417"/>
                  </a:lnTo>
                  <a:lnTo>
                    <a:pt x="562584" y="1148473"/>
                  </a:lnTo>
                  <a:lnTo>
                    <a:pt x="692649" y="1155383"/>
                  </a:lnTo>
                  <a:lnTo>
                    <a:pt x="736357" y="1154835"/>
                  </a:lnTo>
                  <a:lnTo>
                    <a:pt x="779404" y="1148332"/>
                  </a:lnTo>
                  <a:lnTo>
                    <a:pt x="821199" y="1136084"/>
                  </a:lnTo>
                  <a:lnTo>
                    <a:pt x="861157" y="1118295"/>
                  </a:lnTo>
                  <a:lnTo>
                    <a:pt x="1198057" y="940552"/>
                  </a:lnTo>
                  <a:lnTo>
                    <a:pt x="1205408" y="936678"/>
                  </a:lnTo>
                  <a:lnTo>
                    <a:pt x="1171107" y="898210"/>
                  </a:lnTo>
                  <a:lnTo>
                    <a:pt x="1144048" y="893470"/>
                  </a:lnTo>
                  <a:lnTo>
                    <a:pt x="1107819" y="898260"/>
                  </a:lnTo>
                  <a:lnTo>
                    <a:pt x="1101579" y="899904"/>
                  </a:lnTo>
                  <a:lnTo>
                    <a:pt x="1095547" y="902250"/>
                  </a:lnTo>
                  <a:lnTo>
                    <a:pt x="1089621" y="904773"/>
                  </a:lnTo>
                  <a:lnTo>
                    <a:pt x="920108" y="977054"/>
                  </a:lnTo>
                </a:path>
                <a:path w="1218565" h="1334135">
                  <a:moveTo>
                    <a:pt x="216391" y="1248511"/>
                  </a:moveTo>
                  <a:lnTo>
                    <a:pt x="341015" y="1248511"/>
                  </a:lnTo>
                  <a:lnTo>
                    <a:pt x="341015" y="926982"/>
                  </a:lnTo>
                  <a:lnTo>
                    <a:pt x="216391" y="926982"/>
                  </a:lnTo>
                </a:path>
                <a:path w="1218565" h="1334135">
                  <a:moveTo>
                    <a:pt x="0" y="1333786"/>
                  </a:moveTo>
                  <a:lnTo>
                    <a:pt x="216391" y="1333786"/>
                  </a:lnTo>
                  <a:lnTo>
                    <a:pt x="216391" y="832964"/>
                  </a:lnTo>
                  <a:lnTo>
                    <a:pt x="0" y="832964"/>
                  </a:lnTo>
                  <a:lnTo>
                    <a:pt x="0" y="1333786"/>
                  </a:lnTo>
                  <a:close/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08463" y="4255517"/>
              <a:ext cx="215265" cy="313055"/>
            </a:xfrm>
            <a:custGeom>
              <a:avLst/>
              <a:gdLst/>
              <a:ahLst/>
              <a:cxnLst/>
              <a:rect l="l" t="t" r="r" b="b"/>
              <a:pathLst>
                <a:path w="215265" h="313054">
                  <a:moveTo>
                    <a:pt x="129744" y="0"/>
                  </a:moveTo>
                  <a:lnTo>
                    <a:pt x="96646" y="6682"/>
                  </a:lnTo>
                  <a:lnTo>
                    <a:pt x="69616" y="24906"/>
                  </a:lnTo>
                  <a:lnTo>
                    <a:pt x="51393" y="51935"/>
                  </a:lnTo>
                  <a:lnTo>
                    <a:pt x="44710" y="85034"/>
                  </a:lnTo>
                  <a:lnTo>
                    <a:pt x="44710" y="174947"/>
                  </a:lnTo>
                  <a:lnTo>
                    <a:pt x="0" y="174947"/>
                  </a:lnTo>
                  <a:lnTo>
                    <a:pt x="0" y="201061"/>
                  </a:lnTo>
                  <a:lnTo>
                    <a:pt x="44710" y="201061"/>
                  </a:lnTo>
                  <a:lnTo>
                    <a:pt x="44710" y="241772"/>
                  </a:lnTo>
                  <a:lnTo>
                    <a:pt x="41194" y="259155"/>
                  </a:lnTo>
                  <a:lnTo>
                    <a:pt x="31608" y="273367"/>
                  </a:lnTo>
                  <a:lnTo>
                    <a:pt x="17402" y="282959"/>
                  </a:lnTo>
                  <a:lnTo>
                    <a:pt x="20" y="286483"/>
                  </a:lnTo>
                  <a:lnTo>
                    <a:pt x="0" y="312597"/>
                  </a:lnTo>
                  <a:lnTo>
                    <a:pt x="214789" y="312597"/>
                  </a:lnTo>
                  <a:lnTo>
                    <a:pt x="214789" y="286483"/>
                  </a:lnTo>
                  <a:lnTo>
                    <a:pt x="54867" y="286483"/>
                  </a:lnTo>
                  <a:lnTo>
                    <a:pt x="61566" y="276729"/>
                  </a:lnTo>
                  <a:lnTo>
                    <a:pt x="66584" y="265902"/>
                  </a:lnTo>
                  <a:lnTo>
                    <a:pt x="69733" y="254189"/>
                  </a:lnTo>
                  <a:lnTo>
                    <a:pt x="70825" y="241772"/>
                  </a:lnTo>
                  <a:lnTo>
                    <a:pt x="70825" y="201061"/>
                  </a:lnTo>
                  <a:lnTo>
                    <a:pt x="109766" y="201061"/>
                  </a:lnTo>
                  <a:lnTo>
                    <a:pt x="135891" y="174947"/>
                  </a:lnTo>
                  <a:lnTo>
                    <a:pt x="70825" y="174947"/>
                  </a:lnTo>
                  <a:lnTo>
                    <a:pt x="70825" y="85034"/>
                  </a:lnTo>
                  <a:lnTo>
                    <a:pt x="75462" y="62120"/>
                  </a:lnTo>
                  <a:lnTo>
                    <a:pt x="88100" y="43390"/>
                  </a:lnTo>
                  <a:lnTo>
                    <a:pt x="106831" y="30751"/>
                  </a:lnTo>
                  <a:lnTo>
                    <a:pt x="129744" y="26114"/>
                  </a:lnTo>
                  <a:lnTo>
                    <a:pt x="152658" y="30751"/>
                  </a:lnTo>
                  <a:lnTo>
                    <a:pt x="171388" y="43390"/>
                  </a:lnTo>
                  <a:lnTo>
                    <a:pt x="184027" y="62120"/>
                  </a:lnTo>
                  <a:lnTo>
                    <a:pt x="188664" y="85034"/>
                  </a:lnTo>
                  <a:lnTo>
                    <a:pt x="214789" y="85034"/>
                  </a:lnTo>
                  <a:lnTo>
                    <a:pt x="208105" y="51935"/>
                  </a:lnTo>
                  <a:lnTo>
                    <a:pt x="189877" y="24906"/>
                  </a:lnTo>
                  <a:lnTo>
                    <a:pt x="162845" y="6682"/>
                  </a:lnTo>
                  <a:lnTo>
                    <a:pt x="129744" y="0"/>
                  </a:lnTo>
                  <a:close/>
                </a:path>
              </a:pathLst>
            </a:custGeom>
            <a:solidFill>
              <a:srgbClr val="333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08463" y="4255517"/>
              <a:ext cx="215265" cy="313055"/>
            </a:xfrm>
            <a:custGeom>
              <a:avLst/>
              <a:gdLst/>
              <a:ahLst/>
              <a:cxnLst/>
              <a:rect l="l" t="t" r="r" b="b"/>
              <a:pathLst>
                <a:path w="215265" h="313054">
                  <a:moveTo>
                    <a:pt x="70825" y="241772"/>
                  </a:moveTo>
                  <a:lnTo>
                    <a:pt x="70825" y="201061"/>
                  </a:lnTo>
                  <a:lnTo>
                    <a:pt x="109766" y="201061"/>
                  </a:lnTo>
                  <a:lnTo>
                    <a:pt x="135891" y="174947"/>
                  </a:lnTo>
                  <a:lnTo>
                    <a:pt x="70825" y="174947"/>
                  </a:lnTo>
                  <a:lnTo>
                    <a:pt x="70825" y="102614"/>
                  </a:lnTo>
                  <a:lnTo>
                    <a:pt x="70825" y="85034"/>
                  </a:lnTo>
                  <a:lnTo>
                    <a:pt x="75462" y="62120"/>
                  </a:lnTo>
                  <a:lnTo>
                    <a:pt x="88100" y="43390"/>
                  </a:lnTo>
                  <a:lnTo>
                    <a:pt x="106831" y="30751"/>
                  </a:lnTo>
                  <a:lnTo>
                    <a:pt x="129744" y="26114"/>
                  </a:lnTo>
                  <a:lnTo>
                    <a:pt x="152658" y="30751"/>
                  </a:lnTo>
                  <a:lnTo>
                    <a:pt x="171388" y="43390"/>
                  </a:lnTo>
                  <a:lnTo>
                    <a:pt x="184027" y="62120"/>
                  </a:lnTo>
                  <a:lnTo>
                    <a:pt x="188664" y="85034"/>
                  </a:lnTo>
                  <a:lnTo>
                    <a:pt x="214789" y="85034"/>
                  </a:lnTo>
                  <a:lnTo>
                    <a:pt x="208105" y="51935"/>
                  </a:lnTo>
                  <a:lnTo>
                    <a:pt x="189877" y="24906"/>
                  </a:lnTo>
                  <a:lnTo>
                    <a:pt x="162845" y="6682"/>
                  </a:lnTo>
                  <a:lnTo>
                    <a:pt x="129744" y="0"/>
                  </a:lnTo>
                  <a:lnTo>
                    <a:pt x="96646" y="6682"/>
                  </a:lnTo>
                  <a:lnTo>
                    <a:pt x="69616" y="24906"/>
                  </a:lnTo>
                  <a:lnTo>
                    <a:pt x="51393" y="51935"/>
                  </a:lnTo>
                  <a:lnTo>
                    <a:pt x="44710" y="85034"/>
                  </a:lnTo>
                  <a:lnTo>
                    <a:pt x="44710" y="102614"/>
                  </a:lnTo>
                  <a:lnTo>
                    <a:pt x="44710" y="174947"/>
                  </a:lnTo>
                  <a:lnTo>
                    <a:pt x="0" y="174947"/>
                  </a:lnTo>
                  <a:lnTo>
                    <a:pt x="0" y="201061"/>
                  </a:lnTo>
                  <a:lnTo>
                    <a:pt x="44710" y="201061"/>
                  </a:lnTo>
                  <a:lnTo>
                    <a:pt x="44710" y="241772"/>
                  </a:lnTo>
                  <a:lnTo>
                    <a:pt x="41194" y="259155"/>
                  </a:lnTo>
                  <a:lnTo>
                    <a:pt x="31608" y="273367"/>
                  </a:lnTo>
                  <a:lnTo>
                    <a:pt x="17402" y="282959"/>
                  </a:lnTo>
                  <a:lnTo>
                    <a:pt x="20" y="286483"/>
                  </a:lnTo>
                  <a:lnTo>
                    <a:pt x="0" y="312597"/>
                  </a:lnTo>
                  <a:lnTo>
                    <a:pt x="214789" y="312597"/>
                  </a:lnTo>
                  <a:lnTo>
                    <a:pt x="214789" y="286483"/>
                  </a:lnTo>
                  <a:lnTo>
                    <a:pt x="54867" y="286483"/>
                  </a:lnTo>
                  <a:lnTo>
                    <a:pt x="61566" y="276729"/>
                  </a:lnTo>
                  <a:lnTo>
                    <a:pt x="66584" y="265902"/>
                  </a:lnTo>
                  <a:lnTo>
                    <a:pt x="69733" y="254189"/>
                  </a:lnTo>
                  <a:lnTo>
                    <a:pt x="70825" y="241772"/>
                  </a:lnTo>
                  <a:close/>
                </a:path>
              </a:pathLst>
            </a:custGeom>
            <a:ln w="1047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923626" y="3935483"/>
            <a:ext cx="1388110" cy="10394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960"/>
              </a:lnSpc>
              <a:spcBef>
                <a:spcPts val="135"/>
              </a:spcBef>
            </a:pPr>
            <a:r>
              <a:rPr sz="4250" spc="-10" dirty="0">
                <a:solidFill>
                  <a:srgbClr val="006BA9"/>
                </a:solidFill>
                <a:latin typeface="Avenir-Roman"/>
                <a:cs typeface="Avenir-Roman"/>
              </a:rPr>
              <a:t>£5.53</a:t>
            </a:r>
            <a:endParaRPr sz="4250">
              <a:latin typeface="Avenir-Roman"/>
              <a:cs typeface="Avenir-Roman"/>
            </a:endParaRPr>
          </a:p>
          <a:p>
            <a:pPr marL="17145">
              <a:lnSpc>
                <a:spcPts val="2980"/>
              </a:lnSpc>
            </a:pPr>
            <a:r>
              <a:rPr sz="2600" spc="-10" dirty="0">
                <a:solidFill>
                  <a:srgbClr val="006BA9"/>
                </a:solidFill>
                <a:latin typeface="Avenir-Roman"/>
                <a:cs typeface="Avenir-Roman"/>
              </a:rPr>
              <a:t>MILLION</a:t>
            </a:r>
            <a:endParaRPr sz="2600">
              <a:latin typeface="Avenir-Roman"/>
              <a:cs typeface="Avenir-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748206" y="4031950"/>
            <a:ext cx="1437005" cy="872490"/>
          </a:xfrm>
          <a:custGeom>
            <a:avLst/>
            <a:gdLst/>
            <a:ahLst/>
            <a:cxnLst/>
            <a:rect l="l" t="t" r="r" b="b"/>
            <a:pathLst>
              <a:path w="1437005" h="872489">
                <a:moveTo>
                  <a:pt x="1405821" y="0"/>
                </a:moveTo>
                <a:lnTo>
                  <a:pt x="30794" y="0"/>
                </a:lnTo>
                <a:lnTo>
                  <a:pt x="18822" y="2424"/>
                </a:lnTo>
                <a:lnTo>
                  <a:pt x="9032" y="9031"/>
                </a:lnTo>
                <a:lnTo>
                  <a:pt x="2424" y="18818"/>
                </a:lnTo>
                <a:lnTo>
                  <a:pt x="0" y="30784"/>
                </a:lnTo>
                <a:lnTo>
                  <a:pt x="0" y="841429"/>
                </a:lnTo>
                <a:lnTo>
                  <a:pt x="2424" y="853402"/>
                </a:lnTo>
                <a:lnTo>
                  <a:pt x="9032" y="863192"/>
                </a:lnTo>
                <a:lnTo>
                  <a:pt x="18822" y="869799"/>
                </a:lnTo>
                <a:lnTo>
                  <a:pt x="30794" y="872224"/>
                </a:lnTo>
                <a:lnTo>
                  <a:pt x="1405821" y="872224"/>
                </a:lnTo>
                <a:lnTo>
                  <a:pt x="1417793" y="869799"/>
                </a:lnTo>
                <a:lnTo>
                  <a:pt x="1427583" y="863192"/>
                </a:lnTo>
                <a:lnTo>
                  <a:pt x="1434191" y="853402"/>
                </a:lnTo>
                <a:lnTo>
                  <a:pt x="1436615" y="841429"/>
                </a:lnTo>
                <a:lnTo>
                  <a:pt x="1436615" y="820917"/>
                </a:lnTo>
                <a:lnTo>
                  <a:pt x="51317" y="820917"/>
                </a:lnTo>
                <a:lnTo>
                  <a:pt x="51317" y="650158"/>
                </a:lnTo>
                <a:lnTo>
                  <a:pt x="222548" y="650158"/>
                </a:lnTo>
                <a:lnTo>
                  <a:pt x="234518" y="647735"/>
                </a:lnTo>
                <a:lnTo>
                  <a:pt x="244305" y="641131"/>
                </a:lnTo>
                <a:lnTo>
                  <a:pt x="250909" y="631344"/>
                </a:lnTo>
                <a:lnTo>
                  <a:pt x="253332" y="619373"/>
                </a:lnTo>
                <a:lnTo>
                  <a:pt x="253332" y="598850"/>
                </a:lnTo>
                <a:lnTo>
                  <a:pt x="51317" y="598850"/>
                </a:lnTo>
                <a:lnTo>
                  <a:pt x="51317" y="273373"/>
                </a:lnTo>
                <a:lnTo>
                  <a:pt x="253332" y="273373"/>
                </a:lnTo>
                <a:lnTo>
                  <a:pt x="253332" y="252850"/>
                </a:lnTo>
                <a:lnTo>
                  <a:pt x="250909" y="240880"/>
                </a:lnTo>
                <a:lnTo>
                  <a:pt x="244305" y="231093"/>
                </a:lnTo>
                <a:lnTo>
                  <a:pt x="234518" y="224489"/>
                </a:lnTo>
                <a:lnTo>
                  <a:pt x="222548" y="222066"/>
                </a:lnTo>
                <a:lnTo>
                  <a:pt x="51317" y="222066"/>
                </a:lnTo>
                <a:lnTo>
                  <a:pt x="51317" y="51307"/>
                </a:lnTo>
                <a:lnTo>
                  <a:pt x="1436615" y="51307"/>
                </a:lnTo>
                <a:lnTo>
                  <a:pt x="1436615" y="30784"/>
                </a:lnTo>
                <a:lnTo>
                  <a:pt x="1434191" y="18818"/>
                </a:lnTo>
                <a:lnTo>
                  <a:pt x="1427583" y="9031"/>
                </a:lnTo>
                <a:lnTo>
                  <a:pt x="1417793" y="2424"/>
                </a:lnTo>
                <a:lnTo>
                  <a:pt x="1405821" y="0"/>
                </a:lnTo>
                <a:close/>
              </a:path>
              <a:path w="1437005" h="872489">
                <a:moveTo>
                  <a:pt x="743966" y="51307"/>
                </a:moveTo>
                <a:lnTo>
                  <a:pt x="692659" y="51307"/>
                </a:lnTo>
                <a:lnTo>
                  <a:pt x="692659" y="236715"/>
                </a:lnTo>
                <a:lnTo>
                  <a:pt x="645325" y="248780"/>
                </a:lnTo>
                <a:lnTo>
                  <a:pt x="603199" y="271315"/>
                </a:lnTo>
                <a:lnTo>
                  <a:pt x="567796" y="302818"/>
                </a:lnTo>
                <a:lnTo>
                  <a:pt x="540633" y="341786"/>
                </a:lnTo>
                <a:lnTo>
                  <a:pt x="523223" y="386718"/>
                </a:lnTo>
                <a:lnTo>
                  <a:pt x="517083" y="436112"/>
                </a:lnTo>
                <a:lnTo>
                  <a:pt x="523223" y="485506"/>
                </a:lnTo>
                <a:lnTo>
                  <a:pt x="540633" y="530438"/>
                </a:lnTo>
                <a:lnTo>
                  <a:pt x="567796" y="569406"/>
                </a:lnTo>
                <a:lnTo>
                  <a:pt x="603199" y="600909"/>
                </a:lnTo>
                <a:lnTo>
                  <a:pt x="645325" y="623444"/>
                </a:lnTo>
                <a:lnTo>
                  <a:pt x="692659" y="635509"/>
                </a:lnTo>
                <a:lnTo>
                  <a:pt x="692659" y="820917"/>
                </a:lnTo>
                <a:lnTo>
                  <a:pt x="743966" y="820917"/>
                </a:lnTo>
                <a:lnTo>
                  <a:pt x="743966" y="635509"/>
                </a:lnTo>
                <a:lnTo>
                  <a:pt x="791296" y="623444"/>
                </a:lnTo>
                <a:lnTo>
                  <a:pt x="833419" y="600909"/>
                </a:lnTo>
                <a:lnTo>
                  <a:pt x="852794" y="583668"/>
                </a:lnTo>
                <a:lnTo>
                  <a:pt x="692659" y="583668"/>
                </a:lnTo>
                <a:lnTo>
                  <a:pt x="643517" y="565845"/>
                </a:lnTo>
                <a:lnTo>
                  <a:pt x="604103" y="533017"/>
                </a:lnTo>
                <a:lnTo>
                  <a:pt x="577899" y="488626"/>
                </a:lnTo>
                <a:lnTo>
                  <a:pt x="568391" y="436112"/>
                </a:lnTo>
                <a:lnTo>
                  <a:pt x="577899" y="383603"/>
                </a:lnTo>
                <a:lnTo>
                  <a:pt x="604103" y="339210"/>
                </a:lnTo>
                <a:lnTo>
                  <a:pt x="643517" y="306380"/>
                </a:lnTo>
                <a:lnTo>
                  <a:pt x="692659" y="288556"/>
                </a:lnTo>
                <a:lnTo>
                  <a:pt x="852794" y="288556"/>
                </a:lnTo>
                <a:lnTo>
                  <a:pt x="833419" y="271315"/>
                </a:lnTo>
                <a:lnTo>
                  <a:pt x="791296" y="248780"/>
                </a:lnTo>
                <a:lnTo>
                  <a:pt x="743966" y="236715"/>
                </a:lnTo>
                <a:lnTo>
                  <a:pt x="743966" y="51307"/>
                </a:lnTo>
                <a:close/>
              </a:path>
              <a:path w="1437005" h="872489">
                <a:moveTo>
                  <a:pt x="1436615" y="51307"/>
                </a:moveTo>
                <a:lnTo>
                  <a:pt x="1385308" y="51307"/>
                </a:lnTo>
                <a:lnTo>
                  <a:pt x="1385308" y="222066"/>
                </a:lnTo>
                <a:lnTo>
                  <a:pt x="1214067" y="222066"/>
                </a:lnTo>
                <a:lnTo>
                  <a:pt x="1202097" y="224489"/>
                </a:lnTo>
                <a:lnTo>
                  <a:pt x="1192310" y="231093"/>
                </a:lnTo>
                <a:lnTo>
                  <a:pt x="1185706" y="240880"/>
                </a:lnTo>
                <a:lnTo>
                  <a:pt x="1183283" y="252850"/>
                </a:lnTo>
                <a:lnTo>
                  <a:pt x="1183283" y="275677"/>
                </a:lnTo>
                <a:lnTo>
                  <a:pt x="1139231" y="289317"/>
                </a:lnTo>
                <a:lnTo>
                  <a:pt x="1101500" y="314150"/>
                </a:lnTo>
                <a:lnTo>
                  <a:pt x="1072082" y="348206"/>
                </a:lnTo>
                <a:lnTo>
                  <a:pt x="1052970" y="389516"/>
                </a:lnTo>
                <a:lnTo>
                  <a:pt x="1046156" y="436112"/>
                </a:lnTo>
                <a:lnTo>
                  <a:pt x="1052970" y="482708"/>
                </a:lnTo>
                <a:lnTo>
                  <a:pt x="1072082" y="524018"/>
                </a:lnTo>
                <a:lnTo>
                  <a:pt x="1101500" y="558074"/>
                </a:lnTo>
                <a:lnTo>
                  <a:pt x="1139231" y="582906"/>
                </a:lnTo>
                <a:lnTo>
                  <a:pt x="1183283" y="596547"/>
                </a:lnTo>
                <a:lnTo>
                  <a:pt x="1183283" y="619373"/>
                </a:lnTo>
                <a:lnTo>
                  <a:pt x="1185706" y="631344"/>
                </a:lnTo>
                <a:lnTo>
                  <a:pt x="1192310" y="641131"/>
                </a:lnTo>
                <a:lnTo>
                  <a:pt x="1202097" y="647735"/>
                </a:lnTo>
                <a:lnTo>
                  <a:pt x="1214067" y="650158"/>
                </a:lnTo>
                <a:lnTo>
                  <a:pt x="1385308" y="650158"/>
                </a:lnTo>
                <a:lnTo>
                  <a:pt x="1385308" y="820917"/>
                </a:lnTo>
                <a:lnTo>
                  <a:pt x="1436615" y="820917"/>
                </a:lnTo>
                <a:lnTo>
                  <a:pt x="1436615" y="598850"/>
                </a:lnTo>
                <a:lnTo>
                  <a:pt x="1234590" y="598850"/>
                </a:lnTo>
                <a:lnTo>
                  <a:pt x="1234590" y="544213"/>
                </a:lnTo>
                <a:lnTo>
                  <a:pt x="1183283" y="544213"/>
                </a:lnTo>
                <a:lnTo>
                  <a:pt x="1149169" y="529817"/>
                </a:lnTo>
                <a:lnTo>
                  <a:pt x="1121969" y="505523"/>
                </a:lnTo>
                <a:lnTo>
                  <a:pt x="1103971" y="473550"/>
                </a:lnTo>
                <a:lnTo>
                  <a:pt x="1097463" y="436112"/>
                </a:lnTo>
                <a:lnTo>
                  <a:pt x="1103971" y="398674"/>
                </a:lnTo>
                <a:lnTo>
                  <a:pt x="1121969" y="366700"/>
                </a:lnTo>
                <a:lnTo>
                  <a:pt x="1149169" y="342407"/>
                </a:lnTo>
                <a:lnTo>
                  <a:pt x="1183283" y="328010"/>
                </a:lnTo>
                <a:lnTo>
                  <a:pt x="1234590" y="328010"/>
                </a:lnTo>
                <a:lnTo>
                  <a:pt x="1234590" y="273373"/>
                </a:lnTo>
                <a:lnTo>
                  <a:pt x="1436615" y="273373"/>
                </a:lnTo>
                <a:lnTo>
                  <a:pt x="1436615" y="51307"/>
                </a:lnTo>
                <a:close/>
              </a:path>
              <a:path w="1437005" h="872489">
                <a:moveTo>
                  <a:pt x="253332" y="273373"/>
                </a:moveTo>
                <a:lnTo>
                  <a:pt x="202035" y="273373"/>
                </a:lnTo>
                <a:lnTo>
                  <a:pt x="202035" y="598850"/>
                </a:lnTo>
                <a:lnTo>
                  <a:pt x="253332" y="598850"/>
                </a:lnTo>
                <a:lnTo>
                  <a:pt x="253332" y="596547"/>
                </a:lnTo>
                <a:lnTo>
                  <a:pt x="297384" y="582906"/>
                </a:lnTo>
                <a:lnTo>
                  <a:pt x="335115" y="558074"/>
                </a:lnTo>
                <a:lnTo>
                  <a:pt x="347088" y="544213"/>
                </a:lnTo>
                <a:lnTo>
                  <a:pt x="253332" y="544213"/>
                </a:lnTo>
                <a:lnTo>
                  <a:pt x="253332" y="328010"/>
                </a:lnTo>
                <a:lnTo>
                  <a:pt x="347088" y="328010"/>
                </a:lnTo>
                <a:lnTo>
                  <a:pt x="335115" y="314150"/>
                </a:lnTo>
                <a:lnTo>
                  <a:pt x="297384" y="289317"/>
                </a:lnTo>
                <a:lnTo>
                  <a:pt x="253332" y="275677"/>
                </a:lnTo>
                <a:lnTo>
                  <a:pt x="253332" y="273373"/>
                </a:lnTo>
                <a:close/>
              </a:path>
              <a:path w="1437005" h="872489">
                <a:moveTo>
                  <a:pt x="1436615" y="273373"/>
                </a:moveTo>
                <a:lnTo>
                  <a:pt x="1385308" y="273373"/>
                </a:lnTo>
                <a:lnTo>
                  <a:pt x="1385308" y="598850"/>
                </a:lnTo>
                <a:lnTo>
                  <a:pt x="1436615" y="598850"/>
                </a:lnTo>
                <a:lnTo>
                  <a:pt x="1436615" y="273373"/>
                </a:lnTo>
                <a:close/>
              </a:path>
              <a:path w="1437005" h="872489">
                <a:moveTo>
                  <a:pt x="743966" y="288556"/>
                </a:moveTo>
                <a:lnTo>
                  <a:pt x="692659" y="288556"/>
                </a:lnTo>
                <a:lnTo>
                  <a:pt x="692659" y="583668"/>
                </a:lnTo>
                <a:lnTo>
                  <a:pt x="743966" y="583668"/>
                </a:lnTo>
                <a:lnTo>
                  <a:pt x="743966" y="288556"/>
                </a:lnTo>
                <a:close/>
              </a:path>
              <a:path w="1437005" h="872489">
                <a:moveTo>
                  <a:pt x="852794" y="288556"/>
                </a:moveTo>
                <a:lnTo>
                  <a:pt x="743966" y="288556"/>
                </a:lnTo>
                <a:lnTo>
                  <a:pt x="793102" y="306380"/>
                </a:lnTo>
                <a:lnTo>
                  <a:pt x="832513" y="339210"/>
                </a:lnTo>
                <a:lnTo>
                  <a:pt x="858716" y="383603"/>
                </a:lnTo>
                <a:lnTo>
                  <a:pt x="868224" y="436112"/>
                </a:lnTo>
                <a:lnTo>
                  <a:pt x="858716" y="488626"/>
                </a:lnTo>
                <a:lnTo>
                  <a:pt x="832513" y="533017"/>
                </a:lnTo>
                <a:lnTo>
                  <a:pt x="793102" y="565845"/>
                </a:lnTo>
                <a:lnTo>
                  <a:pt x="743966" y="583668"/>
                </a:lnTo>
                <a:lnTo>
                  <a:pt x="852794" y="583668"/>
                </a:lnTo>
                <a:lnTo>
                  <a:pt x="868820" y="569406"/>
                </a:lnTo>
                <a:lnTo>
                  <a:pt x="895983" y="530438"/>
                </a:lnTo>
                <a:lnTo>
                  <a:pt x="913392" y="485506"/>
                </a:lnTo>
                <a:lnTo>
                  <a:pt x="919532" y="436112"/>
                </a:lnTo>
                <a:lnTo>
                  <a:pt x="913392" y="386718"/>
                </a:lnTo>
                <a:lnTo>
                  <a:pt x="895983" y="341786"/>
                </a:lnTo>
                <a:lnTo>
                  <a:pt x="868820" y="302818"/>
                </a:lnTo>
                <a:lnTo>
                  <a:pt x="852794" y="288556"/>
                </a:lnTo>
                <a:close/>
              </a:path>
              <a:path w="1437005" h="872489">
                <a:moveTo>
                  <a:pt x="347088" y="328010"/>
                </a:moveTo>
                <a:lnTo>
                  <a:pt x="253332" y="328010"/>
                </a:lnTo>
                <a:lnTo>
                  <a:pt x="287446" y="342407"/>
                </a:lnTo>
                <a:lnTo>
                  <a:pt x="314646" y="366700"/>
                </a:lnTo>
                <a:lnTo>
                  <a:pt x="332644" y="398674"/>
                </a:lnTo>
                <a:lnTo>
                  <a:pt x="339151" y="436112"/>
                </a:lnTo>
                <a:lnTo>
                  <a:pt x="332644" y="473550"/>
                </a:lnTo>
                <a:lnTo>
                  <a:pt x="314646" y="505523"/>
                </a:lnTo>
                <a:lnTo>
                  <a:pt x="287446" y="529817"/>
                </a:lnTo>
                <a:lnTo>
                  <a:pt x="253332" y="544213"/>
                </a:lnTo>
                <a:lnTo>
                  <a:pt x="347088" y="544213"/>
                </a:lnTo>
                <a:lnTo>
                  <a:pt x="364533" y="524018"/>
                </a:lnTo>
                <a:lnTo>
                  <a:pt x="383645" y="482708"/>
                </a:lnTo>
                <a:lnTo>
                  <a:pt x="390459" y="436112"/>
                </a:lnTo>
                <a:lnTo>
                  <a:pt x="383645" y="389516"/>
                </a:lnTo>
                <a:lnTo>
                  <a:pt x="364533" y="348206"/>
                </a:lnTo>
                <a:lnTo>
                  <a:pt x="347088" y="328010"/>
                </a:lnTo>
                <a:close/>
              </a:path>
              <a:path w="1437005" h="872489">
                <a:moveTo>
                  <a:pt x="1234590" y="328010"/>
                </a:moveTo>
                <a:lnTo>
                  <a:pt x="1183283" y="328010"/>
                </a:lnTo>
                <a:lnTo>
                  <a:pt x="1183283" y="544213"/>
                </a:lnTo>
                <a:lnTo>
                  <a:pt x="1234590" y="544213"/>
                </a:lnTo>
                <a:lnTo>
                  <a:pt x="1234590" y="328010"/>
                </a:lnTo>
                <a:close/>
              </a:path>
            </a:pathLst>
          </a:custGeom>
          <a:solidFill>
            <a:srgbClr val="006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62459" y="3887804"/>
            <a:ext cx="1252855" cy="1346200"/>
          </a:xfrm>
          <a:custGeom>
            <a:avLst/>
            <a:gdLst/>
            <a:ahLst/>
            <a:cxnLst/>
            <a:rect l="l" t="t" r="r" b="b"/>
            <a:pathLst>
              <a:path w="1252855" h="1346200">
                <a:moveTo>
                  <a:pt x="347792" y="1333500"/>
                </a:moveTo>
                <a:lnTo>
                  <a:pt x="303412" y="1333500"/>
                </a:lnTo>
                <a:lnTo>
                  <a:pt x="308574" y="1346200"/>
                </a:lnTo>
                <a:lnTo>
                  <a:pt x="342630" y="1346200"/>
                </a:lnTo>
                <a:lnTo>
                  <a:pt x="347792" y="1333500"/>
                </a:lnTo>
                <a:close/>
              </a:path>
              <a:path w="1252855" h="1346200">
                <a:moveTo>
                  <a:pt x="948905" y="1333500"/>
                </a:moveTo>
                <a:lnTo>
                  <a:pt x="904525" y="1333500"/>
                </a:lnTo>
                <a:lnTo>
                  <a:pt x="909686" y="1346200"/>
                </a:lnTo>
                <a:lnTo>
                  <a:pt x="943743" y="1346200"/>
                </a:lnTo>
                <a:lnTo>
                  <a:pt x="948905" y="1333500"/>
                </a:lnTo>
                <a:close/>
              </a:path>
              <a:path w="1252855" h="1346200">
                <a:moveTo>
                  <a:pt x="1178992" y="0"/>
                </a:moveTo>
                <a:lnTo>
                  <a:pt x="73325" y="0"/>
                </a:lnTo>
                <a:lnTo>
                  <a:pt x="64127" y="12700"/>
                </a:lnTo>
                <a:lnTo>
                  <a:pt x="57920" y="25400"/>
                </a:lnTo>
                <a:lnTo>
                  <a:pt x="55642" y="38100"/>
                </a:lnTo>
                <a:lnTo>
                  <a:pt x="55642" y="152400"/>
                </a:lnTo>
                <a:lnTo>
                  <a:pt x="26274" y="177800"/>
                </a:lnTo>
                <a:lnTo>
                  <a:pt x="9444" y="203200"/>
                </a:lnTo>
                <a:lnTo>
                  <a:pt x="1802" y="215900"/>
                </a:lnTo>
                <a:lnTo>
                  <a:pt x="0" y="241300"/>
                </a:lnTo>
                <a:lnTo>
                  <a:pt x="3246" y="266700"/>
                </a:lnTo>
                <a:lnTo>
                  <a:pt x="12447" y="292100"/>
                </a:lnTo>
                <a:lnTo>
                  <a:pt x="26795" y="304800"/>
                </a:lnTo>
                <a:lnTo>
                  <a:pt x="45485" y="330200"/>
                </a:lnTo>
                <a:lnTo>
                  <a:pt x="45485" y="736600"/>
                </a:lnTo>
                <a:lnTo>
                  <a:pt x="46291" y="749300"/>
                </a:lnTo>
                <a:lnTo>
                  <a:pt x="48689" y="762000"/>
                </a:lnTo>
                <a:lnTo>
                  <a:pt x="52650" y="774700"/>
                </a:lnTo>
                <a:lnTo>
                  <a:pt x="58144" y="787400"/>
                </a:lnTo>
                <a:lnTo>
                  <a:pt x="301519" y="1206500"/>
                </a:lnTo>
                <a:lnTo>
                  <a:pt x="301519" y="1333500"/>
                </a:lnTo>
                <a:lnTo>
                  <a:pt x="349685" y="1333500"/>
                </a:lnTo>
                <a:lnTo>
                  <a:pt x="349685" y="1206500"/>
                </a:lnTo>
                <a:lnTo>
                  <a:pt x="347444" y="1193800"/>
                </a:lnTo>
                <a:lnTo>
                  <a:pt x="343308" y="1181100"/>
                </a:lnTo>
                <a:lnTo>
                  <a:pt x="223029" y="977900"/>
                </a:lnTo>
                <a:lnTo>
                  <a:pt x="281433" y="939800"/>
                </a:lnTo>
                <a:lnTo>
                  <a:pt x="198904" y="939800"/>
                </a:lnTo>
                <a:lnTo>
                  <a:pt x="99986" y="762000"/>
                </a:lnTo>
                <a:lnTo>
                  <a:pt x="95902" y="762000"/>
                </a:lnTo>
                <a:lnTo>
                  <a:pt x="93651" y="749300"/>
                </a:lnTo>
                <a:lnTo>
                  <a:pt x="93651" y="342900"/>
                </a:lnTo>
                <a:lnTo>
                  <a:pt x="184856" y="342900"/>
                </a:lnTo>
                <a:lnTo>
                  <a:pt x="183648" y="330200"/>
                </a:lnTo>
                <a:lnTo>
                  <a:pt x="187439" y="330200"/>
                </a:lnTo>
                <a:lnTo>
                  <a:pt x="191334" y="317500"/>
                </a:lnTo>
                <a:lnTo>
                  <a:pt x="1216177" y="317500"/>
                </a:lnTo>
                <a:lnTo>
                  <a:pt x="1225521" y="304800"/>
                </a:lnTo>
                <a:lnTo>
                  <a:pt x="114038" y="304800"/>
                </a:lnTo>
                <a:lnTo>
                  <a:pt x="88421" y="292100"/>
                </a:lnTo>
                <a:lnTo>
                  <a:pt x="67480" y="279400"/>
                </a:lnTo>
                <a:lnTo>
                  <a:pt x="53350" y="266700"/>
                </a:lnTo>
                <a:lnTo>
                  <a:pt x="48166" y="241300"/>
                </a:lnTo>
                <a:lnTo>
                  <a:pt x="49195" y="228600"/>
                </a:lnTo>
                <a:lnTo>
                  <a:pt x="56400" y="215900"/>
                </a:lnTo>
                <a:lnTo>
                  <a:pt x="75955" y="203200"/>
                </a:lnTo>
                <a:lnTo>
                  <a:pt x="219717" y="203200"/>
                </a:lnTo>
                <a:lnTo>
                  <a:pt x="209665" y="177800"/>
                </a:lnTo>
                <a:lnTo>
                  <a:pt x="175286" y="165100"/>
                </a:lnTo>
                <a:lnTo>
                  <a:pt x="114038" y="152400"/>
                </a:lnTo>
                <a:lnTo>
                  <a:pt x="103808" y="152400"/>
                </a:lnTo>
                <a:lnTo>
                  <a:pt x="103808" y="50800"/>
                </a:lnTo>
                <a:lnTo>
                  <a:pt x="1196675" y="50800"/>
                </a:lnTo>
                <a:lnTo>
                  <a:pt x="1196675" y="38100"/>
                </a:lnTo>
                <a:lnTo>
                  <a:pt x="1194397" y="25400"/>
                </a:lnTo>
                <a:lnTo>
                  <a:pt x="1188190" y="12700"/>
                </a:lnTo>
                <a:lnTo>
                  <a:pt x="1178992" y="0"/>
                </a:lnTo>
                <a:close/>
              </a:path>
              <a:path w="1252855" h="1346200">
                <a:moveTo>
                  <a:pt x="1034764" y="927100"/>
                </a:moveTo>
                <a:lnTo>
                  <a:pt x="951426" y="927100"/>
                </a:lnTo>
                <a:lnTo>
                  <a:pt x="1029288" y="977900"/>
                </a:lnTo>
                <a:lnTo>
                  <a:pt x="909291" y="1181100"/>
                </a:lnTo>
                <a:lnTo>
                  <a:pt x="904872" y="1193800"/>
                </a:lnTo>
                <a:lnTo>
                  <a:pt x="902632" y="1206500"/>
                </a:lnTo>
                <a:lnTo>
                  <a:pt x="902632" y="1333500"/>
                </a:lnTo>
                <a:lnTo>
                  <a:pt x="950798" y="1333500"/>
                </a:lnTo>
                <a:lnTo>
                  <a:pt x="950724" y="1206500"/>
                </a:lnTo>
                <a:lnTo>
                  <a:pt x="1105733" y="939800"/>
                </a:lnTo>
                <a:lnTo>
                  <a:pt x="1053402" y="939800"/>
                </a:lnTo>
                <a:lnTo>
                  <a:pt x="1034764" y="927100"/>
                </a:lnTo>
                <a:close/>
              </a:path>
              <a:path w="1252855" h="1346200">
                <a:moveTo>
                  <a:pt x="477943" y="812800"/>
                </a:moveTo>
                <a:lnTo>
                  <a:pt x="393948" y="812800"/>
                </a:lnTo>
                <a:lnTo>
                  <a:pt x="400834" y="825500"/>
                </a:lnTo>
                <a:lnTo>
                  <a:pt x="409212" y="838200"/>
                </a:lnTo>
                <a:lnTo>
                  <a:pt x="425149" y="838200"/>
                </a:lnTo>
                <a:lnTo>
                  <a:pt x="432039" y="850900"/>
                </a:lnTo>
                <a:lnTo>
                  <a:pt x="438055" y="876300"/>
                </a:lnTo>
                <a:lnTo>
                  <a:pt x="449665" y="901700"/>
                </a:lnTo>
                <a:lnTo>
                  <a:pt x="468593" y="939800"/>
                </a:lnTo>
                <a:lnTo>
                  <a:pt x="496560" y="965200"/>
                </a:lnTo>
                <a:lnTo>
                  <a:pt x="496560" y="1016000"/>
                </a:lnTo>
                <a:lnTo>
                  <a:pt x="383517" y="1016000"/>
                </a:lnTo>
                <a:lnTo>
                  <a:pt x="497031" y="1066800"/>
                </a:lnTo>
                <a:lnTo>
                  <a:pt x="505454" y="1117600"/>
                </a:lnTo>
                <a:lnTo>
                  <a:pt x="523547" y="1155700"/>
                </a:lnTo>
                <a:lnTo>
                  <a:pt x="549975" y="1181100"/>
                </a:lnTo>
                <a:lnTo>
                  <a:pt x="583403" y="1206500"/>
                </a:lnTo>
                <a:lnTo>
                  <a:pt x="622494" y="1219200"/>
                </a:lnTo>
                <a:lnTo>
                  <a:pt x="662113" y="1206500"/>
                </a:lnTo>
                <a:lnTo>
                  <a:pt x="697013" y="1181100"/>
                </a:lnTo>
                <a:lnTo>
                  <a:pt x="711189" y="1168400"/>
                </a:lnTo>
                <a:lnTo>
                  <a:pt x="622494" y="1168400"/>
                </a:lnTo>
                <a:lnTo>
                  <a:pt x="588783" y="1155700"/>
                </a:lnTo>
                <a:lnTo>
                  <a:pt x="564431" y="1130300"/>
                </a:lnTo>
                <a:lnTo>
                  <a:pt x="549658" y="1092200"/>
                </a:lnTo>
                <a:lnTo>
                  <a:pt x="544684" y="1054100"/>
                </a:lnTo>
                <a:lnTo>
                  <a:pt x="544726" y="990600"/>
                </a:lnTo>
                <a:lnTo>
                  <a:pt x="755757" y="990600"/>
                </a:lnTo>
                <a:lnTo>
                  <a:pt x="755757" y="965200"/>
                </a:lnTo>
                <a:lnTo>
                  <a:pt x="599870" y="965200"/>
                </a:lnTo>
                <a:lnTo>
                  <a:pt x="575796" y="952500"/>
                </a:lnTo>
                <a:lnTo>
                  <a:pt x="554137" y="952500"/>
                </a:lnTo>
                <a:lnTo>
                  <a:pt x="534978" y="939800"/>
                </a:lnTo>
                <a:lnTo>
                  <a:pt x="505817" y="901700"/>
                </a:lnTo>
                <a:lnTo>
                  <a:pt x="488705" y="876300"/>
                </a:lnTo>
                <a:lnTo>
                  <a:pt x="480470" y="838200"/>
                </a:lnTo>
                <a:lnTo>
                  <a:pt x="477943" y="825500"/>
                </a:lnTo>
                <a:lnTo>
                  <a:pt x="477943" y="812800"/>
                </a:lnTo>
                <a:close/>
              </a:path>
              <a:path w="1252855" h="1346200">
                <a:moveTo>
                  <a:pt x="755757" y="990600"/>
                </a:moveTo>
                <a:lnTo>
                  <a:pt x="707591" y="990600"/>
                </a:lnTo>
                <a:lnTo>
                  <a:pt x="707591" y="1054100"/>
                </a:lnTo>
                <a:lnTo>
                  <a:pt x="700825" y="1092200"/>
                </a:lnTo>
                <a:lnTo>
                  <a:pt x="682553" y="1130300"/>
                </a:lnTo>
                <a:lnTo>
                  <a:pt x="655532" y="1155700"/>
                </a:lnTo>
                <a:lnTo>
                  <a:pt x="622494" y="1168400"/>
                </a:lnTo>
                <a:lnTo>
                  <a:pt x="711189" y="1168400"/>
                </a:lnTo>
                <a:lnTo>
                  <a:pt x="725365" y="1155700"/>
                </a:lnTo>
                <a:lnTo>
                  <a:pt x="745343" y="1117600"/>
                </a:lnTo>
                <a:lnTo>
                  <a:pt x="755118" y="1066800"/>
                </a:lnTo>
                <a:lnTo>
                  <a:pt x="869010" y="1016000"/>
                </a:lnTo>
                <a:lnTo>
                  <a:pt x="755757" y="1016000"/>
                </a:lnTo>
                <a:lnTo>
                  <a:pt x="755757" y="990600"/>
                </a:lnTo>
                <a:close/>
              </a:path>
              <a:path w="1252855" h="1346200">
                <a:moveTo>
                  <a:pt x="356477" y="927100"/>
                </a:moveTo>
                <a:lnTo>
                  <a:pt x="300901" y="927100"/>
                </a:lnTo>
                <a:lnTo>
                  <a:pt x="342544" y="990600"/>
                </a:lnTo>
                <a:lnTo>
                  <a:pt x="350837" y="990600"/>
                </a:lnTo>
                <a:lnTo>
                  <a:pt x="360509" y="1003300"/>
                </a:lnTo>
                <a:lnTo>
                  <a:pt x="371443" y="1016000"/>
                </a:lnTo>
                <a:lnTo>
                  <a:pt x="496560" y="1016000"/>
                </a:lnTo>
                <a:lnTo>
                  <a:pt x="402919" y="977900"/>
                </a:lnTo>
                <a:lnTo>
                  <a:pt x="396819" y="977900"/>
                </a:lnTo>
                <a:lnTo>
                  <a:pt x="391283" y="965200"/>
                </a:lnTo>
                <a:lnTo>
                  <a:pt x="382176" y="965200"/>
                </a:lnTo>
                <a:lnTo>
                  <a:pt x="356477" y="927100"/>
                </a:lnTo>
                <a:close/>
              </a:path>
              <a:path w="1252855" h="1346200">
                <a:moveTo>
                  <a:pt x="669151" y="1003300"/>
                </a:moveTo>
                <a:lnTo>
                  <a:pt x="583234" y="1003300"/>
                </a:lnTo>
                <a:lnTo>
                  <a:pt x="604165" y="1016000"/>
                </a:lnTo>
                <a:lnTo>
                  <a:pt x="648287" y="1016000"/>
                </a:lnTo>
                <a:lnTo>
                  <a:pt x="669151" y="1003300"/>
                </a:lnTo>
                <a:close/>
              </a:path>
              <a:path w="1252855" h="1346200">
                <a:moveTo>
                  <a:pt x="1216177" y="317500"/>
                </a:moveTo>
                <a:lnTo>
                  <a:pt x="1060983" y="317500"/>
                </a:lnTo>
                <a:lnTo>
                  <a:pt x="1064878" y="330200"/>
                </a:lnTo>
                <a:lnTo>
                  <a:pt x="1068669" y="330200"/>
                </a:lnTo>
                <a:lnTo>
                  <a:pt x="1032471" y="711200"/>
                </a:lnTo>
                <a:lnTo>
                  <a:pt x="1031643" y="723900"/>
                </a:lnTo>
                <a:lnTo>
                  <a:pt x="1028827" y="723900"/>
                </a:lnTo>
                <a:lnTo>
                  <a:pt x="1024282" y="736600"/>
                </a:lnTo>
                <a:lnTo>
                  <a:pt x="870099" y="965200"/>
                </a:lnTo>
                <a:lnTo>
                  <a:pt x="861058" y="965200"/>
                </a:lnTo>
                <a:lnTo>
                  <a:pt x="855587" y="977900"/>
                </a:lnTo>
                <a:lnTo>
                  <a:pt x="849607" y="977900"/>
                </a:lnTo>
                <a:lnTo>
                  <a:pt x="755757" y="1016000"/>
                </a:lnTo>
                <a:lnTo>
                  <a:pt x="880962" y="1016000"/>
                </a:lnTo>
                <a:lnTo>
                  <a:pt x="891827" y="1003300"/>
                </a:lnTo>
                <a:lnTo>
                  <a:pt x="901461" y="1003300"/>
                </a:lnTo>
                <a:lnTo>
                  <a:pt x="909720" y="990600"/>
                </a:lnTo>
                <a:lnTo>
                  <a:pt x="951426" y="927100"/>
                </a:lnTo>
                <a:lnTo>
                  <a:pt x="1034764" y="927100"/>
                </a:lnTo>
                <a:lnTo>
                  <a:pt x="978849" y="889000"/>
                </a:lnTo>
                <a:lnTo>
                  <a:pt x="1063831" y="762000"/>
                </a:lnTo>
                <a:lnTo>
                  <a:pt x="1070067" y="749300"/>
                </a:lnTo>
                <a:lnTo>
                  <a:pt x="1074946" y="736600"/>
                </a:lnTo>
                <a:lnTo>
                  <a:pt x="1078411" y="736600"/>
                </a:lnTo>
                <a:lnTo>
                  <a:pt x="1080406" y="723900"/>
                </a:lnTo>
                <a:lnTo>
                  <a:pt x="1115013" y="342900"/>
                </a:lnTo>
                <a:lnTo>
                  <a:pt x="1206832" y="342900"/>
                </a:lnTo>
                <a:lnTo>
                  <a:pt x="1206832" y="330200"/>
                </a:lnTo>
                <a:lnTo>
                  <a:pt x="1216177" y="317500"/>
                </a:lnTo>
                <a:close/>
              </a:path>
              <a:path w="1252855" h="1346200">
                <a:moveTo>
                  <a:pt x="707591" y="990600"/>
                </a:moveTo>
                <a:lnTo>
                  <a:pt x="544726" y="990600"/>
                </a:lnTo>
                <a:lnTo>
                  <a:pt x="563436" y="1003300"/>
                </a:lnTo>
                <a:lnTo>
                  <a:pt x="688905" y="1003300"/>
                </a:lnTo>
                <a:lnTo>
                  <a:pt x="707591" y="990600"/>
                </a:lnTo>
                <a:close/>
              </a:path>
              <a:path w="1252855" h="1346200">
                <a:moveTo>
                  <a:pt x="858359" y="812800"/>
                </a:moveTo>
                <a:lnTo>
                  <a:pt x="774374" y="812800"/>
                </a:lnTo>
                <a:lnTo>
                  <a:pt x="774468" y="825500"/>
                </a:lnTo>
                <a:lnTo>
                  <a:pt x="771887" y="838200"/>
                </a:lnTo>
                <a:lnTo>
                  <a:pt x="763629" y="876300"/>
                </a:lnTo>
                <a:lnTo>
                  <a:pt x="746519" y="901700"/>
                </a:lnTo>
                <a:lnTo>
                  <a:pt x="717381" y="939800"/>
                </a:lnTo>
                <a:lnTo>
                  <a:pt x="698201" y="952500"/>
                </a:lnTo>
                <a:lnTo>
                  <a:pt x="676555" y="952500"/>
                </a:lnTo>
                <a:lnTo>
                  <a:pt x="652545" y="965200"/>
                </a:lnTo>
                <a:lnTo>
                  <a:pt x="755757" y="965200"/>
                </a:lnTo>
                <a:lnTo>
                  <a:pt x="783433" y="939800"/>
                </a:lnTo>
                <a:lnTo>
                  <a:pt x="802280" y="901700"/>
                </a:lnTo>
                <a:lnTo>
                  <a:pt x="813959" y="876300"/>
                </a:lnTo>
                <a:lnTo>
                  <a:pt x="820132" y="850900"/>
                </a:lnTo>
                <a:lnTo>
                  <a:pt x="825452" y="838200"/>
                </a:lnTo>
                <a:lnTo>
                  <a:pt x="843126" y="838200"/>
                </a:lnTo>
                <a:lnTo>
                  <a:pt x="851494" y="825500"/>
                </a:lnTo>
                <a:lnTo>
                  <a:pt x="858359" y="812800"/>
                </a:lnTo>
                <a:close/>
              </a:path>
              <a:path w="1252855" h="1346200">
                <a:moveTo>
                  <a:pt x="184856" y="342900"/>
                </a:moveTo>
                <a:lnTo>
                  <a:pt x="137315" y="342900"/>
                </a:lnTo>
                <a:lnTo>
                  <a:pt x="171921" y="723900"/>
                </a:lnTo>
                <a:lnTo>
                  <a:pt x="173909" y="736600"/>
                </a:lnTo>
                <a:lnTo>
                  <a:pt x="177366" y="736600"/>
                </a:lnTo>
                <a:lnTo>
                  <a:pt x="182228" y="749300"/>
                </a:lnTo>
                <a:lnTo>
                  <a:pt x="188434" y="762000"/>
                </a:lnTo>
                <a:lnTo>
                  <a:pt x="273468" y="889000"/>
                </a:lnTo>
                <a:lnTo>
                  <a:pt x="198904" y="939800"/>
                </a:lnTo>
                <a:lnTo>
                  <a:pt x="281433" y="939800"/>
                </a:lnTo>
                <a:lnTo>
                  <a:pt x="300901" y="927100"/>
                </a:lnTo>
                <a:lnTo>
                  <a:pt x="356477" y="927100"/>
                </a:lnTo>
                <a:lnTo>
                  <a:pt x="227982" y="736600"/>
                </a:lnTo>
                <a:lnTo>
                  <a:pt x="223490" y="723900"/>
                </a:lnTo>
                <a:lnTo>
                  <a:pt x="220673" y="723900"/>
                </a:lnTo>
                <a:lnTo>
                  <a:pt x="219867" y="711200"/>
                </a:lnTo>
                <a:lnTo>
                  <a:pt x="184856" y="342900"/>
                </a:lnTo>
                <a:close/>
              </a:path>
              <a:path w="1252855" h="1346200">
                <a:moveTo>
                  <a:pt x="1206832" y="342900"/>
                </a:moveTo>
                <a:lnTo>
                  <a:pt x="1158666" y="342900"/>
                </a:lnTo>
                <a:lnTo>
                  <a:pt x="1158666" y="749300"/>
                </a:lnTo>
                <a:lnTo>
                  <a:pt x="1156425" y="762000"/>
                </a:lnTo>
                <a:lnTo>
                  <a:pt x="1152457" y="762000"/>
                </a:lnTo>
                <a:lnTo>
                  <a:pt x="1053402" y="939800"/>
                </a:lnTo>
                <a:lnTo>
                  <a:pt x="1105733" y="939800"/>
                </a:lnTo>
                <a:lnTo>
                  <a:pt x="1194309" y="787400"/>
                </a:lnTo>
                <a:lnTo>
                  <a:pt x="1206028" y="749300"/>
                </a:lnTo>
                <a:lnTo>
                  <a:pt x="1206832" y="736600"/>
                </a:lnTo>
                <a:lnTo>
                  <a:pt x="1206832" y="342900"/>
                </a:lnTo>
                <a:close/>
              </a:path>
              <a:path w="1252855" h="1346200">
                <a:moveTo>
                  <a:pt x="651383" y="393700"/>
                </a:moveTo>
                <a:lnTo>
                  <a:pt x="571024" y="393700"/>
                </a:lnTo>
                <a:lnTo>
                  <a:pt x="516546" y="406400"/>
                </a:lnTo>
                <a:lnTo>
                  <a:pt x="482627" y="431800"/>
                </a:lnTo>
                <a:lnTo>
                  <a:pt x="463942" y="457200"/>
                </a:lnTo>
                <a:lnTo>
                  <a:pt x="455169" y="482600"/>
                </a:lnTo>
                <a:lnTo>
                  <a:pt x="435540" y="495300"/>
                </a:lnTo>
                <a:lnTo>
                  <a:pt x="419124" y="508000"/>
                </a:lnTo>
                <a:lnTo>
                  <a:pt x="405969" y="533400"/>
                </a:lnTo>
                <a:lnTo>
                  <a:pt x="396124" y="546100"/>
                </a:lnTo>
                <a:lnTo>
                  <a:pt x="387382" y="584200"/>
                </a:lnTo>
                <a:lnTo>
                  <a:pt x="388526" y="635000"/>
                </a:lnTo>
                <a:lnTo>
                  <a:pt x="396225" y="673100"/>
                </a:lnTo>
                <a:lnTo>
                  <a:pt x="407149" y="698500"/>
                </a:lnTo>
                <a:lnTo>
                  <a:pt x="402783" y="711200"/>
                </a:lnTo>
                <a:lnTo>
                  <a:pt x="395338" y="711200"/>
                </a:lnTo>
                <a:lnTo>
                  <a:pt x="386114" y="723900"/>
                </a:lnTo>
                <a:lnTo>
                  <a:pt x="381416" y="749300"/>
                </a:lnTo>
                <a:lnTo>
                  <a:pt x="381216" y="774700"/>
                </a:lnTo>
                <a:lnTo>
                  <a:pt x="385485" y="800100"/>
                </a:lnTo>
                <a:lnTo>
                  <a:pt x="388763" y="812800"/>
                </a:lnTo>
                <a:lnTo>
                  <a:pt x="474603" y="812800"/>
                </a:lnTo>
                <a:lnTo>
                  <a:pt x="462917" y="800100"/>
                </a:lnTo>
                <a:lnTo>
                  <a:pt x="444070" y="800100"/>
                </a:lnTo>
                <a:lnTo>
                  <a:pt x="434772" y="787400"/>
                </a:lnTo>
                <a:lnTo>
                  <a:pt x="432562" y="787400"/>
                </a:lnTo>
                <a:lnTo>
                  <a:pt x="429571" y="774700"/>
                </a:lnTo>
                <a:lnTo>
                  <a:pt x="428973" y="762000"/>
                </a:lnTo>
                <a:lnTo>
                  <a:pt x="429832" y="749300"/>
                </a:lnTo>
                <a:lnTo>
                  <a:pt x="458419" y="749300"/>
                </a:lnTo>
                <a:lnTo>
                  <a:pt x="464964" y="736600"/>
                </a:lnTo>
                <a:lnTo>
                  <a:pt x="469091" y="736600"/>
                </a:lnTo>
                <a:lnTo>
                  <a:pt x="470299" y="723900"/>
                </a:lnTo>
                <a:lnTo>
                  <a:pt x="470582" y="685800"/>
                </a:lnTo>
                <a:lnTo>
                  <a:pt x="475410" y="647700"/>
                </a:lnTo>
                <a:lnTo>
                  <a:pt x="485809" y="609600"/>
                </a:lnTo>
                <a:lnTo>
                  <a:pt x="434929" y="609600"/>
                </a:lnTo>
                <a:lnTo>
                  <a:pt x="435004" y="596900"/>
                </a:lnTo>
                <a:lnTo>
                  <a:pt x="435976" y="584200"/>
                </a:lnTo>
                <a:lnTo>
                  <a:pt x="437953" y="571500"/>
                </a:lnTo>
                <a:lnTo>
                  <a:pt x="441044" y="571500"/>
                </a:lnTo>
                <a:lnTo>
                  <a:pt x="447137" y="558800"/>
                </a:lnTo>
                <a:lnTo>
                  <a:pt x="455410" y="546100"/>
                </a:lnTo>
                <a:lnTo>
                  <a:pt x="465928" y="533400"/>
                </a:lnTo>
                <a:lnTo>
                  <a:pt x="478760" y="533400"/>
                </a:lnTo>
                <a:lnTo>
                  <a:pt x="485557" y="520700"/>
                </a:lnTo>
                <a:lnTo>
                  <a:pt x="491348" y="520700"/>
                </a:lnTo>
                <a:lnTo>
                  <a:pt x="495958" y="508000"/>
                </a:lnTo>
                <a:lnTo>
                  <a:pt x="500707" y="508000"/>
                </a:lnTo>
                <a:lnTo>
                  <a:pt x="509584" y="482600"/>
                </a:lnTo>
                <a:lnTo>
                  <a:pt x="530589" y="457200"/>
                </a:lnTo>
                <a:lnTo>
                  <a:pt x="572741" y="444500"/>
                </a:lnTo>
                <a:lnTo>
                  <a:pt x="767222" y="444500"/>
                </a:lnTo>
                <a:lnTo>
                  <a:pt x="754154" y="431800"/>
                </a:lnTo>
                <a:lnTo>
                  <a:pt x="726450" y="419100"/>
                </a:lnTo>
                <a:lnTo>
                  <a:pt x="693439" y="406400"/>
                </a:lnTo>
                <a:lnTo>
                  <a:pt x="651383" y="393700"/>
                </a:lnTo>
                <a:close/>
              </a:path>
              <a:path w="1252855" h="1346200">
                <a:moveTo>
                  <a:pt x="795344" y="584200"/>
                </a:moveTo>
                <a:lnTo>
                  <a:pt x="736373" y="584200"/>
                </a:lnTo>
                <a:lnTo>
                  <a:pt x="749704" y="609600"/>
                </a:lnTo>
                <a:lnTo>
                  <a:pt x="765740" y="635000"/>
                </a:lnTo>
                <a:lnTo>
                  <a:pt x="775564" y="673100"/>
                </a:lnTo>
                <a:lnTo>
                  <a:pt x="780669" y="698500"/>
                </a:lnTo>
                <a:lnTo>
                  <a:pt x="782552" y="723900"/>
                </a:lnTo>
                <a:lnTo>
                  <a:pt x="784600" y="736600"/>
                </a:lnTo>
                <a:lnTo>
                  <a:pt x="789545" y="736600"/>
                </a:lnTo>
                <a:lnTo>
                  <a:pt x="796812" y="749300"/>
                </a:lnTo>
                <a:lnTo>
                  <a:pt x="822121" y="749300"/>
                </a:lnTo>
                <a:lnTo>
                  <a:pt x="823272" y="762000"/>
                </a:lnTo>
                <a:lnTo>
                  <a:pt x="822740" y="774700"/>
                </a:lnTo>
                <a:lnTo>
                  <a:pt x="819639" y="787400"/>
                </a:lnTo>
                <a:lnTo>
                  <a:pt x="817545" y="787400"/>
                </a:lnTo>
                <a:lnTo>
                  <a:pt x="808457" y="800100"/>
                </a:lnTo>
                <a:lnTo>
                  <a:pt x="789379" y="800100"/>
                </a:lnTo>
                <a:lnTo>
                  <a:pt x="777714" y="812800"/>
                </a:lnTo>
                <a:lnTo>
                  <a:pt x="863503" y="812800"/>
                </a:lnTo>
                <a:lnTo>
                  <a:pt x="866706" y="800100"/>
                </a:lnTo>
                <a:lnTo>
                  <a:pt x="871085" y="774700"/>
                </a:lnTo>
                <a:lnTo>
                  <a:pt x="870891" y="749300"/>
                </a:lnTo>
                <a:lnTo>
                  <a:pt x="866104" y="723900"/>
                </a:lnTo>
                <a:lnTo>
                  <a:pt x="856706" y="711200"/>
                </a:lnTo>
                <a:lnTo>
                  <a:pt x="847115" y="711200"/>
                </a:lnTo>
                <a:lnTo>
                  <a:pt x="841356" y="698500"/>
                </a:lnTo>
                <a:lnTo>
                  <a:pt x="845584" y="685800"/>
                </a:lnTo>
                <a:lnTo>
                  <a:pt x="849495" y="660400"/>
                </a:lnTo>
                <a:lnTo>
                  <a:pt x="852647" y="635000"/>
                </a:lnTo>
                <a:lnTo>
                  <a:pt x="853950" y="609600"/>
                </a:lnTo>
                <a:lnTo>
                  <a:pt x="805996" y="609600"/>
                </a:lnTo>
                <a:lnTo>
                  <a:pt x="802721" y="596900"/>
                </a:lnTo>
                <a:lnTo>
                  <a:pt x="799174" y="596900"/>
                </a:lnTo>
                <a:lnTo>
                  <a:pt x="795344" y="584200"/>
                </a:lnTo>
                <a:close/>
              </a:path>
              <a:path w="1252855" h="1346200">
                <a:moveTo>
                  <a:pt x="547373" y="533400"/>
                </a:moveTo>
                <a:lnTo>
                  <a:pt x="497190" y="533400"/>
                </a:lnTo>
                <a:lnTo>
                  <a:pt x="475776" y="546100"/>
                </a:lnTo>
                <a:lnTo>
                  <a:pt x="462159" y="558800"/>
                </a:lnTo>
                <a:lnTo>
                  <a:pt x="450958" y="571500"/>
                </a:lnTo>
                <a:lnTo>
                  <a:pt x="441954" y="584200"/>
                </a:lnTo>
                <a:lnTo>
                  <a:pt x="434929" y="609600"/>
                </a:lnTo>
                <a:lnTo>
                  <a:pt x="485809" y="609600"/>
                </a:lnTo>
                <a:lnTo>
                  <a:pt x="502801" y="584200"/>
                </a:lnTo>
                <a:lnTo>
                  <a:pt x="669812" y="584200"/>
                </a:lnTo>
                <a:lnTo>
                  <a:pt x="696360" y="571500"/>
                </a:lnTo>
                <a:lnTo>
                  <a:pt x="782286" y="571500"/>
                </a:lnTo>
                <a:lnTo>
                  <a:pt x="773351" y="558800"/>
                </a:lnTo>
                <a:lnTo>
                  <a:pt x="589228" y="558800"/>
                </a:lnTo>
                <a:lnTo>
                  <a:pt x="583448" y="546100"/>
                </a:lnTo>
                <a:lnTo>
                  <a:pt x="575961" y="546100"/>
                </a:lnTo>
                <a:lnTo>
                  <a:pt x="547373" y="533400"/>
                </a:lnTo>
                <a:close/>
              </a:path>
              <a:path w="1252855" h="1346200">
                <a:moveTo>
                  <a:pt x="767222" y="444500"/>
                </a:moveTo>
                <a:lnTo>
                  <a:pt x="681056" y="444500"/>
                </a:lnTo>
                <a:lnTo>
                  <a:pt x="707479" y="457200"/>
                </a:lnTo>
                <a:lnTo>
                  <a:pt x="728301" y="469900"/>
                </a:lnTo>
                <a:lnTo>
                  <a:pt x="747495" y="495300"/>
                </a:lnTo>
                <a:lnTo>
                  <a:pt x="769744" y="508000"/>
                </a:lnTo>
                <a:lnTo>
                  <a:pt x="788935" y="546100"/>
                </a:lnTo>
                <a:lnTo>
                  <a:pt x="802152" y="571500"/>
                </a:lnTo>
                <a:lnTo>
                  <a:pt x="806478" y="596900"/>
                </a:lnTo>
                <a:lnTo>
                  <a:pt x="806184" y="609600"/>
                </a:lnTo>
                <a:lnTo>
                  <a:pt x="853950" y="609600"/>
                </a:lnTo>
                <a:lnTo>
                  <a:pt x="849173" y="558800"/>
                </a:lnTo>
                <a:lnTo>
                  <a:pt x="832284" y="520700"/>
                </a:lnTo>
                <a:lnTo>
                  <a:pt x="807976" y="482600"/>
                </a:lnTo>
                <a:lnTo>
                  <a:pt x="780290" y="457200"/>
                </a:lnTo>
                <a:lnTo>
                  <a:pt x="767222" y="444500"/>
                </a:lnTo>
                <a:close/>
              </a:path>
              <a:path w="1252855" h="1346200">
                <a:moveTo>
                  <a:pt x="639833" y="584200"/>
                </a:moveTo>
                <a:lnTo>
                  <a:pt x="539748" y="584200"/>
                </a:lnTo>
                <a:lnTo>
                  <a:pt x="556255" y="596900"/>
                </a:lnTo>
                <a:lnTo>
                  <a:pt x="629457" y="596900"/>
                </a:lnTo>
                <a:lnTo>
                  <a:pt x="639833" y="584200"/>
                </a:lnTo>
                <a:close/>
              </a:path>
              <a:path w="1252855" h="1346200">
                <a:moveTo>
                  <a:pt x="782286" y="571500"/>
                </a:moveTo>
                <a:lnTo>
                  <a:pt x="696360" y="571500"/>
                </a:lnTo>
                <a:lnTo>
                  <a:pt x="718569" y="584200"/>
                </a:lnTo>
                <a:lnTo>
                  <a:pt x="791221" y="584200"/>
                </a:lnTo>
                <a:lnTo>
                  <a:pt x="782286" y="571500"/>
                </a:lnTo>
                <a:close/>
              </a:path>
              <a:path w="1252855" h="1346200">
                <a:moveTo>
                  <a:pt x="723958" y="533400"/>
                </a:moveTo>
                <a:lnTo>
                  <a:pt x="639017" y="533400"/>
                </a:lnTo>
                <a:lnTo>
                  <a:pt x="627715" y="546100"/>
                </a:lnTo>
                <a:lnTo>
                  <a:pt x="604473" y="546100"/>
                </a:lnTo>
                <a:lnTo>
                  <a:pt x="594097" y="558800"/>
                </a:lnTo>
                <a:lnTo>
                  <a:pt x="773351" y="558800"/>
                </a:lnTo>
                <a:lnTo>
                  <a:pt x="750789" y="546100"/>
                </a:lnTo>
                <a:lnTo>
                  <a:pt x="723958" y="533400"/>
                </a:lnTo>
                <a:close/>
              </a:path>
              <a:path w="1252855" h="1346200">
                <a:moveTo>
                  <a:pt x="137315" y="342900"/>
                </a:moveTo>
                <a:lnTo>
                  <a:pt x="93651" y="342900"/>
                </a:lnTo>
                <a:lnTo>
                  <a:pt x="100290" y="355600"/>
                </a:lnTo>
                <a:lnTo>
                  <a:pt x="129786" y="355600"/>
                </a:lnTo>
                <a:lnTo>
                  <a:pt x="137315" y="342900"/>
                </a:lnTo>
                <a:close/>
              </a:path>
              <a:path w="1252855" h="1346200">
                <a:moveTo>
                  <a:pt x="1158666" y="342900"/>
                </a:moveTo>
                <a:lnTo>
                  <a:pt x="1115013" y="342900"/>
                </a:lnTo>
                <a:lnTo>
                  <a:pt x="1122531" y="355600"/>
                </a:lnTo>
                <a:lnTo>
                  <a:pt x="1152027" y="355600"/>
                </a:lnTo>
                <a:lnTo>
                  <a:pt x="1158666" y="342900"/>
                </a:lnTo>
                <a:close/>
              </a:path>
              <a:path w="1252855" h="1346200">
                <a:moveTo>
                  <a:pt x="219717" y="203200"/>
                </a:moveTo>
                <a:lnTo>
                  <a:pt x="152126" y="203200"/>
                </a:lnTo>
                <a:lnTo>
                  <a:pt x="171685" y="215900"/>
                </a:lnTo>
                <a:lnTo>
                  <a:pt x="178891" y="228600"/>
                </a:lnTo>
                <a:lnTo>
                  <a:pt x="174736" y="266700"/>
                </a:lnTo>
                <a:lnTo>
                  <a:pt x="139660" y="292100"/>
                </a:lnTo>
                <a:lnTo>
                  <a:pt x="114038" y="304800"/>
                </a:lnTo>
                <a:lnTo>
                  <a:pt x="1138279" y="304800"/>
                </a:lnTo>
                <a:lnTo>
                  <a:pt x="1112661" y="292100"/>
                </a:lnTo>
                <a:lnTo>
                  <a:pt x="1091716" y="279400"/>
                </a:lnTo>
                <a:lnTo>
                  <a:pt x="1077582" y="266700"/>
                </a:lnTo>
                <a:lnTo>
                  <a:pt x="225048" y="266700"/>
                </a:lnTo>
                <a:lnTo>
                  <a:pt x="226660" y="254000"/>
                </a:lnTo>
                <a:lnTo>
                  <a:pt x="227711" y="241300"/>
                </a:lnTo>
                <a:lnTo>
                  <a:pt x="228087" y="241300"/>
                </a:lnTo>
                <a:lnTo>
                  <a:pt x="224742" y="215900"/>
                </a:lnTo>
                <a:lnTo>
                  <a:pt x="219717" y="203200"/>
                </a:lnTo>
                <a:close/>
              </a:path>
              <a:path w="1252855" h="1346200">
                <a:moveTo>
                  <a:pt x="1242873" y="203200"/>
                </a:moveTo>
                <a:lnTo>
                  <a:pt x="1176361" y="203200"/>
                </a:lnTo>
                <a:lnTo>
                  <a:pt x="1195917" y="215900"/>
                </a:lnTo>
                <a:lnTo>
                  <a:pt x="1203122" y="228600"/>
                </a:lnTo>
                <a:lnTo>
                  <a:pt x="1198967" y="266700"/>
                </a:lnTo>
                <a:lnTo>
                  <a:pt x="1163896" y="292100"/>
                </a:lnTo>
                <a:lnTo>
                  <a:pt x="1138279" y="304800"/>
                </a:lnTo>
                <a:lnTo>
                  <a:pt x="1225521" y="304800"/>
                </a:lnTo>
                <a:lnTo>
                  <a:pt x="1239870" y="292100"/>
                </a:lnTo>
                <a:lnTo>
                  <a:pt x="1249071" y="266700"/>
                </a:lnTo>
                <a:lnTo>
                  <a:pt x="1252317" y="241300"/>
                </a:lnTo>
                <a:lnTo>
                  <a:pt x="1250514" y="215900"/>
                </a:lnTo>
                <a:lnTo>
                  <a:pt x="1242873" y="203200"/>
                </a:lnTo>
                <a:close/>
              </a:path>
              <a:path w="1252855" h="1346200">
                <a:moveTo>
                  <a:pt x="1196675" y="50800"/>
                </a:moveTo>
                <a:lnTo>
                  <a:pt x="1148509" y="50800"/>
                </a:lnTo>
                <a:lnTo>
                  <a:pt x="1148509" y="152400"/>
                </a:lnTo>
                <a:lnTo>
                  <a:pt x="1138279" y="152400"/>
                </a:lnTo>
                <a:lnTo>
                  <a:pt x="1077036" y="165100"/>
                </a:lnTo>
                <a:lnTo>
                  <a:pt x="1042656" y="177800"/>
                </a:lnTo>
                <a:lnTo>
                  <a:pt x="1027576" y="215900"/>
                </a:lnTo>
                <a:lnTo>
                  <a:pt x="1024230" y="241300"/>
                </a:lnTo>
                <a:lnTo>
                  <a:pt x="1024606" y="241300"/>
                </a:lnTo>
                <a:lnTo>
                  <a:pt x="1025657" y="254000"/>
                </a:lnTo>
                <a:lnTo>
                  <a:pt x="1027269" y="266700"/>
                </a:lnTo>
                <a:lnTo>
                  <a:pt x="1077582" y="266700"/>
                </a:lnTo>
                <a:lnTo>
                  <a:pt x="1072396" y="241300"/>
                </a:lnTo>
                <a:lnTo>
                  <a:pt x="1073426" y="228600"/>
                </a:lnTo>
                <a:lnTo>
                  <a:pt x="1080632" y="215900"/>
                </a:lnTo>
                <a:lnTo>
                  <a:pt x="1100190" y="203200"/>
                </a:lnTo>
                <a:lnTo>
                  <a:pt x="1242873" y="203200"/>
                </a:lnTo>
                <a:lnTo>
                  <a:pt x="1226043" y="177800"/>
                </a:lnTo>
                <a:lnTo>
                  <a:pt x="1196675" y="152400"/>
                </a:lnTo>
                <a:lnTo>
                  <a:pt x="1196675" y="50800"/>
                </a:lnTo>
                <a:close/>
              </a:path>
            </a:pathLst>
          </a:custGeom>
          <a:solidFill>
            <a:srgbClr val="006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556814" y="3748577"/>
            <a:ext cx="22860" cy="6478905"/>
            <a:chOff x="4556814" y="3748577"/>
            <a:chExt cx="22860" cy="6478905"/>
          </a:xfrm>
        </p:grpSpPr>
        <p:sp>
          <p:nvSpPr>
            <p:cNvPr id="23" name="object 23"/>
            <p:cNvSpPr/>
            <p:nvPr/>
          </p:nvSpPr>
          <p:spPr>
            <a:xfrm>
              <a:off x="4567944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56814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4556814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8172319" y="3748577"/>
            <a:ext cx="22860" cy="6478905"/>
            <a:chOff x="8172319" y="3748577"/>
            <a:chExt cx="22860" cy="6478905"/>
          </a:xfrm>
        </p:grpSpPr>
        <p:sp>
          <p:nvSpPr>
            <p:cNvPr id="27" name="object 27"/>
            <p:cNvSpPr/>
            <p:nvPr/>
          </p:nvSpPr>
          <p:spPr>
            <a:xfrm>
              <a:off x="8183450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72319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8172319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1802667" y="3748577"/>
            <a:ext cx="22860" cy="6478905"/>
            <a:chOff x="11802667" y="3748577"/>
            <a:chExt cx="22860" cy="6478905"/>
          </a:xfrm>
        </p:grpSpPr>
        <p:sp>
          <p:nvSpPr>
            <p:cNvPr id="31" name="object 31"/>
            <p:cNvSpPr/>
            <p:nvPr/>
          </p:nvSpPr>
          <p:spPr>
            <a:xfrm>
              <a:off x="11813797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02667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1802667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5446534" y="3748577"/>
            <a:ext cx="22860" cy="6478905"/>
            <a:chOff x="15446534" y="3748577"/>
            <a:chExt cx="22860" cy="6478905"/>
          </a:xfrm>
        </p:grpSpPr>
        <p:sp>
          <p:nvSpPr>
            <p:cNvPr id="35" name="object 35"/>
            <p:cNvSpPr/>
            <p:nvPr/>
          </p:nvSpPr>
          <p:spPr>
            <a:xfrm>
              <a:off x="15457665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446534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5446534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155" y="1442753"/>
            <a:ext cx="12038330" cy="138747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955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NORTH</a:t>
            </a:r>
            <a:r>
              <a:rPr spc="-20" dirty="0"/>
              <a:t> </a:t>
            </a:r>
            <a:r>
              <a:rPr dirty="0"/>
              <a:t>WEST</a:t>
            </a:r>
            <a:r>
              <a:rPr spc="-25" dirty="0"/>
              <a:t> </a:t>
            </a:r>
            <a:r>
              <a:rPr dirty="0"/>
              <a:t>REGIONAL</a:t>
            </a:r>
            <a:r>
              <a:rPr spc="-20" dirty="0"/>
              <a:t> </a:t>
            </a:r>
            <a:r>
              <a:rPr spc="-30" dirty="0"/>
              <a:t>STADIUM, </a:t>
            </a:r>
            <a:r>
              <a:rPr dirty="0"/>
              <a:t>THE </a:t>
            </a:r>
            <a:r>
              <a:rPr spc="-10" dirty="0"/>
              <a:t>SHOWGROUNDS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568" y="5568941"/>
            <a:ext cx="2936240" cy="41217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</a:pPr>
            <a:r>
              <a:rPr sz="2150" dirty="0">
                <a:latin typeface="Avenir-Roman"/>
                <a:cs typeface="Avenir-Roman"/>
              </a:rPr>
              <a:t>Coleraine</a:t>
            </a:r>
            <a:r>
              <a:rPr sz="2150" spc="-9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Football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Club </a:t>
            </a:r>
            <a:r>
              <a:rPr sz="2150" dirty="0">
                <a:latin typeface="Avenir-Roman"/>
                <a:cs typeface="Avenir-Roman"/>
              </a:rPr>
              <a:t>(NI057618)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is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owned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by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SUPPORTERS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OF THE </a:t>
            </a:r>
            <a:r>
              <a:rPr sz="2800" spc="-20" dirty="0">
                <a:solidFill>
                  <a:srgbClr val="006BA9"/>
                </a:solidFill>
                <a:latin typeface="Avenir-Roman"/>
                <a:cs typeface="Avenir-Roman"/>
              </a:rPr>
              <a:t>CLUB</a:t>
            </a:r>
            <a:endParaRPr sz="2800">
              <a:latin typeface="Avenir-Roman"/>
              <a:cs typeface="Avenir-Roman"/>
            </a:endParaRPr>
          </a:p>
          <a:p>
            <a:pPr marL="12700">
              <a:lnSpc>
                <a:spcPts val="2440"/>
              </a:lnSpc>
            </a:pP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Showgrounds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575"/>
              </a:lnSpc>
            </a:pPr>
            <a:r>
              <a:rPr sz="2150" dirty="0">
                <a:latin typeface="Avenir-Roman"/>
                <a:cs typeface="Avenir-Roman"/>
              </a:rPr>
              <a:t>are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owned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by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</a:t>
            </a:r>
            <a:endParaRPr sz="2150">
              <a:latin typeface="Avenir-Roman"/>
              <a:cs typeface="Avenir-Roman"/>
            </a:endParaRPr>
          </a:p>
          <a:p>
            <a:pPr marL="12700" marR="330200" algn="just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NORTH</a:t>
            </a:r>
            <a:r>
              <a:rPr sz="2800" spc="-5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DERRY </a:t>
            </a:r>
            <a:r>
              <a:rPr sz="2800" spc="-30" dirty="0">
                <a:solidFill>
                  <a:srgbClr val="006BA9"/>
                </a:solidFill>
                <a:latin typeface="Avenir-Roman"/>
                <a:cs typeface="Avenir-Roman"/>
              </a:rPr>
              <a:t>AGRICULTURAL</a:t>
            </a:r>
            <a:endParaRPr sz="2800">
              <a:latin typeface="Avenir-Roman"/>
              <a:cs typeface="Avenir-Roman"/>
            </a:endParaRPr>
          </a:p>
          <a:p>
            <a:pPr marL="12700" marR="673735" algn="just">
              <a:lnSpc>
                <a:spcPct val="97300"/>
              </a:lnSpc>
              <a:spcBef>
                <a:spcPts val="100"/>
              </a:spcBef>
            </a:pP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SOCIETY</a:t>
            </a:r>
            <a:r>
              <a:rPr sz="2800" spc="-19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also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spc="-50" dirty="0">
                <a:latin typeface="Avenir-Roman"/>
                <a:cs typeface="Avenir-Roman"/>
              </a:rPr>
              <a:t>a </a:t>
            </a:r>
            <a:r>
              <a:rPr sz="2150" dirty="0">
                <a:latin typeface="Avenir-Roman"/>
                <a:cs typeface="Avenir-Roman"/>
              </a:rPr>
              <a:t>community</a:t>
            </a:r>
            <a:r>
              <a:rPr sz="2150" spc="-114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based organisation.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6682" y="5568941"/>
            <a:ext cx="2965450" cy="29406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94615">
              <a:lnSpc>
                <a:spcPct val="101699"/>
              </a:lnSpc>
              <a:spcBef>
                <a:spcPts val="50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Showgrounds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and </a:t>
            </a:r>
            <a:r>
              <a:rPr sz="2150" dirty="0">
                <a:latin typeface="Avenir-Roman"/>
                <a:cs typeface="Avenir-Roman"/>
              </a:rPr>
              <a:t>Coleraine</a:t>
            </a:r>
            <a:r>
              <a:rPr sz="2150" spc="-9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Football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club </a:t>
            </a:r>
            <a:r>
              <a:rPr sz="2150" dirty="0">
                <a:latin typeface="Avenir-Roman"/>
                <a:cs typeface="Avenir-Roman"/>
              </a:rPr>
              <a:t>reach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100TH ANNIVERSARY</a:t>
            </a:r>
            <a:endParaRPr sz="2800">
              <a:latin typeface="Avenir-Roman"/>
              <a:cs typeface="Avenir-Roman"/>
            </a:endParaRPr>
          </a:p>
          <a:p>
            <a:pPr marL="12700" marR="5080">
              <a:lnSpc>
                <a:spcPct val="98100"/>
              </a:lnSpc>
              <a:spcBef>
                <a:spcPts val="65"/>
              </a:spcBef>
            </a:pP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IN</a:t>
            </a:r>
            <a:r>
              <a:rPr sz="2800" spc="-1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2027</a:t>
            </a:r>
            <a:r>
              <a:rPr sz="2800" spc="-19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1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current </a:t>
            </a:r>
            <a:r>
              <a:rPr sz="2150" dirty="0">
                <a:latin typeface="Avenir-Roman"/>
                <a:cs typeface="Avenir-Roman"/>
              </a:rPr>
              <a:t>facilities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are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aging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and </a:t>
            </a:r>
            <a:r>
              <a:rPr sz="2150" dirty="0">
                <a:latin typeface="Avenir-Roman"/>
                <a:cs typeface="Avenir-Roman"/>
              </a:rPr>
              <a:t>in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decline,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its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capacity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is </a:t>
            </a:r>
            <a:r>
              <a:rPr sz="2150" dirty="0">
                <a:latin typeface="Avenir-Roman"/>
                <a:cs typeface="Avenir-Roman"/>
              </a:rPr>
              <a:t>currently</a:t>
            </a:r>
            <a:r>
              <a:rPr sz="2150" spc="-13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3,546.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3796" y="5568941"/>
            <a:ext cx="3228975" cy="2840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34340" algn="just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club,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its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members, </a:t>
            </a:r>
            <a:r>
              <a:rPr sz="2150" dirty="0">
                <a:latin typeface="Avenir-Roman"/>
                <a:cs typeface="Avenir-Roman"/>
              </a:rPr>
              <a:t>employees,</a:t>
            </a:r>
            <a:r>
              <a:rPr sz="2150" spc="-12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volunteers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its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teams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are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from</a:t>
            </a:r>
            <a:endParaRPr sz="2150">
              <a:latin typeface="Avenir-Roman"/>
              <a:cs typeface="Avenir-Roman"/>
            </a:endParaRPr>
          </a:p>
          <a:p>
            <a:pPr marL="12700" marR="501650" algn="just">
              <a:lnSpc>
                <a:spcPct val="100000"/>
              </a:lnSpc>
              <a:spcBef>
                <a:spcPts val="120"/>
              </a:spcBef>
            </a:pP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ACROSS </a:t>
            </a:r>
            <a:r>
              <a:rPr sz="2800" spc="-25" dirty="0">
                <a:solidFill>
                  <a:srgbClr val="006BA9"/>
                </a:solidFill>
                <a:latin typeface="Avenir-Roman"/>
                <a:cs typeface="Avenir-Roman"/>
              </a:rPr>
              <a:t>THE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COMMUNITY </a:t>
            </a:r>
            <a:r>
              <a:rPr sz="2150" spc="-25" dirty="0">
                <a:latin typeface="Avenir-Roman"/>
                <a:cs typeface="Avenir-Roman"/>
              </a:rPr>
              <a:t>(43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440"/>
              </a:lnSpc>
            </a:pPr>
            <a:r>
              <a:rPr sz="2150" dirty="0">
                <a:latin typeface="Avenir-Roman"/>
                <a:cs typeface="Avenir-Roman"/>
              </a:rPr>
              <a:t>employees,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99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volunteers,</a:t>
            </a:r>
            <a:endParaRPr sz="2150">
              <a:latin typeface="Avenir-Roman"/>
              <a:cs typeface="Avenir-Roman"/>
            </a:endParaRPr>
          </a:p>
          <a:p>
            <a:pPr marL="12700" marR="621030">
              <a:lnSpc>
                <a:spcPts val="257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589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players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including </a:t>
            </a:r>
            <a:r>
              <a:rPr sz="2150" spc="-20" dirty="0">
                <a:latin typeface="Avenir-Roman"/>
                <a:cs typeface="Avenir-Roman"/>
              </a:rPr>
              <a:t>women’s</a:t>
            </a:r>
            <a:r>
              <a:rPr sz="2150" spc="-114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team)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30912" y="5568941"/>
            <a:ext cx="3233420" cy="3921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55904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Showgrounds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 </a:t>
            </a:r>
            <a:r>
              <a:rPr sz="2150" spc="-20" dirty="0">
                <a:latin typeface="Avenir-Roman"/>
                <a:cs typeface="Avenir-Roman"/>
              </a:rPr>
              <a:t>club’s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homeground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are </a:t>
            </a:r>
            <a:r>
              <a:rPr sz="2150" dirty="0">
                <a:latin typeface="Avenir-Roman"/>
                <a:cs typeface="Avenir-Roman"/>
              </a:rPr>
              <a:t>based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on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Ballycastle </a:t>
            </a:r>
            <a:r>
              <a:rPr sz="2150" dirty="0">
                <a:latin typeface="Avenir-Roman"/>
                <a:cs typeface="Avenir-Roman"/>
              </a:rPr>
              <a:t>Road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in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centre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of </a:t>
            </a:r>
            <a:r>
              <a:rPr sz="2150" dirty="0">
                <a:latin typeface="Avenir-Roman"/>
                <a:cs typeface="Avenir-Roman"/>
              </a:rPr>
              <a:t>town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between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two </a:t>
            </a:r>
            <a:r>
              <a:rPr sz="2150" dirty="0">
                <a:latin typeface="Avenir-Roman"/>
                <a:cs typeface="Avenir-Roman"/>
              </a:rPr>
              <a:t>highly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deprived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areas</a:t>
            </a:r>
            <a:endParaRPr sz="2150">
              <a:latin typeface="Avenir-Roman"/>
              <a:cs typeface="Avenir-Roman"/>
            </a:endParaRPr>
          </a:p>
          <a:p>
            <a:pPr marL="12700" marR="733425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(COLERAINE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CENTRAL </a:t>
            </a:r>
            <a:r>
              <a:rPr sz="2800" spc="-25" dirty="0">
                <a:solidFill>
                  <a:srgbClr val="006BA9"/>
                </a:solidFill>
                <a:latin typeface="Avenir-Roman"/>
                <a:cs typeface="Avenir-Roman"/>
              </a:rPr>
              <a:t>AND</a:t>
            </a:r>
            <a:endParaRPr sz="2800">
              <a:latin typeface="Avenir-Roman"/>
              <a:cs typeface="Avenir-Roman"/>
            </a:endParaRPr>
          </a:p>
          <a:p>
            <a:pPr marL="12700" marR="5080" algn="just">
              <a:lnSpc>
                <a:spcPct val="97300"/>
              </a:lnSpc>
              <a:spcBef>
                <a:spcPts val="95"/>
              </a:spcBef>
            </a:pP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GLEBE)</a:t>
            </a:r>
            <a:r>
              <a:rPr sz="2150" dirty="0">
                <a:latin typeface="Avenir-Roman"/>
                <a:cs typeface="Avenir-Roman"/>
              </a:rPr>
              <a:t>,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both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within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 </a:t>
            </a:r>
            <a:r>
              <a:rPr sz="2150" dirty="0">
                <a:latin typeface="Avenir-Roman"/>
                <a:cs typeface="Avenir-Roman"/>
              </a:rPr>
              <a:t>top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10%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most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deprived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in </a:t>
            </a:r>
            <a:r>
              <a:rPr sz="2150" dirty="0">
                <a:latin typeface="Avenir-Roman"/>
                <a:cs typeface="Avenir-Roman"/>
              </a:rPr>
              <a:t>Northern</a:t>
            </a:r>
            <a:r>
              <a:rPr sz="2150" spc="-9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Ireland.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58027" y="5568941"/>
            <a:ext cx="2901315" cy="249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solidFill>
                  <a:srgbClr val="006BA9"/>
                </a:solidFill>
                <a:latin typeface="Avenir-Roman"/>
                <a:cs typeface="Avenir-Roman"/>
              </a:rPr>
              <a:t>THE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SHOWGROUNDS</a:t>
            </a:r>
            <a:endParaRPr sz="2800">
              <a:latin typeface="Avenir-Roman"/>
              <a:cs typeface="Avenir-Roman"/>
            </a:endParaRPr>
          </a:p>
          <a:p>
            <a:pPr marL="12700">
              <a:lnSpc>
                <a:spcPts val="2440"/>
              </a:lnSpc>
            </a:pPr>
            <a:r>
              <a:rPr sz="2150" dirty="0">
                <a:latin typeface="Avenir-Roman"/>
                <a:cs typeface="Avenir-Roman"/>
              </a:rPr>
              <a:t>site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adjacent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to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</a:t>
            </a:r>
            <a:endParaRPr sz="2150">
              <a:latin typeface="Avenir-Roman"/>
              <a:cs typeface="Avenir-Roman"/>
            </a:endParaRPr>
          </a:p>
          <a:p>
            <a:pPr marL="12700" marR="337820">
              <a:lnSpc>
                <a:spcPts val="2570"/>
              </a:lnSpc>
              <a:spcBef>
                <a:spcPts val="90"/>
              </a:spcBef>
            </a:pPr>
            <a:r>
              <a:rPr sz="2150" spc="-10" dirty="0">
                <a:latin typeface="Avenir-Roman"/>
                <a:cs typeface="Avenir-Roman"/>
              </a:rPr>
              <a:t>commercial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hub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of </a:t>
            </a:r>
            <a:r>
              <a:rPr sz="2150" dirty="0">
                <a:latin typeface="Avenir-Roman"/>
                <a:cs typeface="Avenir-Roman"/>
              </a:rPr>
              <a:t>Causeway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Coast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and </a:t>
            </a:r>
            <a:r>
              <a:rPr sz="2150" dirty="0">
                <a:latin typeface="Avenir-Roman"/>
                <a:cs typeface="Avenir-Roman"/>
              </a:rPr>
              <a:t>Glens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all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major </a:t>
            </a:r>
            <a:r>
              <a:rPr sz="2150" dirty="0">
                <a:latin typeface="Avenir-Roman"/>
                <a:cs typeface="Avenir-Roman"/>
              </a:rPr>
              <a:t>transport</a:t>
            </a:r>
            <a:r>
              <a:rPr sz="2150" spc="-9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routes.</a:t>
            </a:r>
            <a:endParaRPr sz="2150">
              <a:latin typeface="Avenir-Roman"/>
              <a:cs typeface="Avenir-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56814" y="3748577"/>
            <a:ext cx="22860" cy="6478905"/>
            <a:chOff x="4556814" y="3748577"/>
            <a:chExt cx="22860" cy="6478905"/>
          </a:xfrm>
        </p:grpSpPr>
        <p:sp>
          <p:nvSpPr>
            <p:cNvPr id="9" name="object 9"/>
            <p:cNvSpPr/>
            <p:nvPr/>
          </p:nvSpPr>
          <p:spPr>
            <a:xfrm>
              <a:off x="4567944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6814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556814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8172319" y="3748577"/>
            <a:ext cx="22860" cy="6478905"/>
            <a:chOff x="8172319" y="3748577"/>
            <a:chExt cx="22860" cy="6478905"/>
          </a:xfrm>
        </p:grpSpPr>
        <p:sp>
          <p:nvSpPr>
            <p:cNvPr id="13" name="object 13"/>
            <p:cNvSpPr/>
            <p:nvPr/>
          </p:nvSpPr>
          <p:spPr>
            <a:xfrm>
              <a:off x="8183450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72319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8172319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1802667" y="3748577"/>
            <a:ext cx="22860" cy="6478905"/>
            <a:chOff x="11802667" y="3748577"/>
            <a:chExt cx="22860" cy="6478905"/>
          </a:xfrm>
        </p:grpSpPr>
        <p:sp>
          <p:nvSpPr>
            <p:cNvPr id="17" name="object 17"/>
            <p:cNvSpPr/>
            <p:nvPr/>
          </p:nvSpPr>
          <p:spPr>
            <a:xfrm>
              <a:off x="11813797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02667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1802667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5446534" y="3748577"/>
            <a:ext cx="22860" cy="6478905"/>
            <a:chOff x="15446534" y="3748577"/>
            <a:chExt cx="22860" cy="6478905"/>
          </a:xfrm>
        </p:grpSpPr>
        <p:sp>
          <p:nvSpPr>
            <p:cNvPr id="21" name="object 21"/>
            <p:cNvSpPr/>
            <p:nvPr/>
          </p:nvSpPr>
          <p:spPr>
            <a:xfrm>
              <a:off x="15457665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46534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5446534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858490" y="3968551"/>
            <a:ext cx="1378585" cy="1371600"/>
            <a:chOff x="4858490" y="3968551"/>
            <a:chExt cx="1378585" cy="1371600"/>
          </a:xfrm>
        </p:grpSpPr>
        <p:sp>
          <p:nvSpPr>
            <p:cNvPr id="25" name="object 25"/>
            <p:cNvSpPr/>
            <p:nvPr/>
          </p:nvSpPr>
          <p:spPr>
            <a:xfrm>
              <a:off x="4858490" y="3968551"/>
              <a:ext cx="1378585" cy="1371600"/>
            </a:xfrm>
            <a:custGeom>
              <a:avLst/>
              <a:gdLst/>
              <a:ahLst/>
              <a:cxnLst/>
              <a:rect l="l" t="t" r="r" b="b"/>
              <a:pathLst>
                <a:path w="1378585" h="1371600">
                  <a:moveTo>
                    <a:pt x="827666" y="1358900"/>
                  </a:moveTo>
                  <a:lnTo>
                    <a:pt x="550302" y="1358900"/>
                  </a:lnTo>
                  <a:lnTo>
                    <a:pt x="595619" y="1371600"/>
                  </a:lnTo>
                  <a:lnTo>
                    <a:pt x="782349" y="1371600"/>
                  </a:lnTo>
                  <a:lnTo>
                    <a:pt x="827666" y="1358900"/>
                  </a:lnTo>
                  <a:close/>
                </a:path>
                <a:path w="1378585" h="1371600">
                  <a:moveTo>
                    <a:pt x="782349" y="0"/>
                  </a:moveTo>
                  <a:lnTo>
                    <a:pt x="595619" y="0"/>
                  </a:lnTo>
                  <a:lnTo>
                    <a:pt x="506033" y="25400"/>
                  </a:lnTo>
                  <a:lnTo>
                    <a:pt x="421053" y="50800"/>
                  </a:lnTo>
                  <a:lnTo>
                    <a:pt x="380549" y="76200"/>
                  </a:lnTo>
                  <a:lnTo>
                    <a:pt x="341507" y="88900"/>
                  </a:lnTo>
                  <a:lnTo>
                    <a:pt x="304030" y="114300"/>
                  </a:lnTo>
                  <a:lnTo>
                    <a:pt x="268221" y="139700"/>
                  </a:lnTo>
                  <a:lnTo>
                    <a:pt x="234185" y="177800"/>
                  </a:lnTo>
                  <a:lnTo>
                    <a:pt x="202023" y="203200"/>
                  </a:lnTo>
                  <a:lnTo>
                    <a:pt x="171841" y="228600"/>
                  </a:lnTo>
                  <a:lnTo>
                    <a:pt x="143740" y="266700"/>
                  </a:lnTo>
                  <a:lnTo>
                    <a:pt x="117825" y="304800"/>
                  </a:lnTo>
                  <a:lnTo>
                    <a:pt x="94199" y="342900"/>
                  </a:lnTo>
                  <a:lnTo>
                    <a:pt x="72966" y="381000"/>
                  </a:lnTo>
                  <a:lnTo>
                    <a:pt x="54228" y="419100"/>
                  </a:lnTo>
                  <a:lnTo>
                    <a:pt x="38089" y="457200"/>
                  </a:lnTo>
                  <a:lnTo>
                    <a:pt x="24652" y="508000"/>
                  </a:lnTo>
                  <a:lnTo>
                    <a:pt x="14022" y="546100"/>
                  </a:lnTo>
                  <a:lnTo>
                    <a:pt x="6301" y="596900"/>
                  </a:lnTo>
                  <a:lnTo>
                    <a:pt x="1592" y="647700"/>
                  </a:lnTo>
                  <a:lnTo>
                    <a:pt x="0" y="685800"/>
                  </a:lnTo>
                  <a:lnTo>
                    <a:pt x="1592" y="736600"/>
                  </a:lnTo>
                  <a:lnTo>
                    <a:pt x="6301" y="787400"/>
                  </a:lnTo>
                  <a:lnTo>
                    <a:pt x="14022" y="825500"/>
                  </a:lnTo>
                  <a:lnTo>
                    <a:pt x="24652" y="876300"/>
                  </a:lnTo>
                  <a:lnTo>
                    <a:pt x="38089" y="914400"/>
                  </a:lnTo>
                  <a:lnTo>
                    <a:pt x="54228" y="952500"/>
                  </a:lnTo>
                  <a:lnTo>
                    <a:pt x="72966" y="1003300"/>
                  </a:lnTo>
                  <a:lnTo>
                    <a:pt x="94199" y="1041400"/>
                  </a:lnTo>
                  <a:lnTo>
                    <a:pt x="117825" y="1079500"/>
                  </a:lnTo>
                  <a:lnTo>
                    <a:pt x="143740" y="1104900"/>
                  </a:lnTo>
                  <a:lnTo>
                    <a:pt x="171841" y="1143000"/>
                  </a:lnTo>
                  <a:lnTo>
                    <a:pt x="202023" y="1181100"/>
                  </a:lnTo>
                  <a:lnTo>
                    <a:pt x="234185" y="1206500"/>
                  </a:lnTo>
                  <a:lnTo>
                    <a:pt x="268221" y="1231900"/>
                  </a:lnTo>
                  <a:lnTo>
                    <a:pt x="304030" y="1257300"/>
                  </a:lnTo>
                  <a:lnTo>
                    <a:pt x="341507" y="1282700"/>
                  </a:lnTo>
                  <a:lnTo>
                    <a:pt x="380549" y="1308100"/>
                  </a:lnTo>
                  <a:lnTo>
                    <a:pt x="421053" y="1320800"/>
                  </a:lnTo>
                  <a:lnTo>
                    <a:pt x="462916" y="1346200"/>
                  </a:lnTo>
                  <a:lnTo>
                    <a:pt x="506033" y="1358900"/>
                  </a:lnTo>
                  <a:lnTo>
                    <a:pt x="871935" y="1358900"/>
                  </a:lnTo>
                  <a:lnTo>
                    <a:pt x="915052" y="1346200"/>
                  </a:lnTo>
                  <a:lnTo>
                    <a:pt x="935983" y="1333500"/>
                  </a:lnTo>
                  <a:lnTo>
                    <a:pt x="688984" y="1333500"/>
                  </a:lnTo>
                  <a:lnTo>
                    <a:pt x="642551" y="1320800"/>
                  </a:lnTo>
                  <a:lnTo>
                    <a:pt x="597022" y="1320800"/>
                  </a:lnTo>
                  <a:lnTo>
                    <a:pt x="552496" y="1308100"/>
                  </a:lnTo>
                  <a:lnTo>
                    <a:pt x="509073" y="1308100"/>
                  </a:lnTo>
                  <a:lnTo>
                    <a:pt x="546266" y="1282700"/>
                  </a:lnTo>
                  <a:lnTo>
                    <a:pt x="451651" y="1282700"/>
                  </a:lnTo>
                  <a:lnTo>
                    <a:pt x="403028" y="1257300"/>
                  </a:lnTo>
                  <a:lnTo>
                    <a:pt x="356646" y="1231900"/>
                  </a:lnTo>
                  <a:lnTo>
                    <a:pt x="312710" y="1206500"/>
                  </a:lnTo>
                  <a:lnTo>
                    <a:pt x="271424" y="1168400"/>
                  </a:lnTo>
                  <a:lnTo>
                    <a:pt x="232995" y="1143000"/>
                  </a:lnTo>
                  <a:lnTo>
                    <a:pt x="197627" y="1092200"/>
                  </a:lnTo>
                  <a:lnTo>
                    <a:pt x="211778" y="1054100"/>
                  </a:lnTo>
                  <a:lnTo>
                    <a:pt x="160916" y="1054100"/>
                  </a:lnTo>
                  <a:lnTo>
                    <a:pt x="133805" y="1003300"/>
                  </a:lnTo>
                  <a:lnTo>
                    <a:pt x="110137" y="965200"/>
                  </a:lnTo>
                  <a:lnTo>
                    <a:pt x="90091" y="914400"/>
                  </a:lnTo>
                  <a:lnTo>
                    <a:pt x="73844" y="863600"/>
                  </a:lnTo>
                  <a:lnTo>
                    <a:pt x="61576" y="812800"/>
                  </a:lnTo>
                  <a:lnTo>
                    <a:pt x="53463" y="762000"/>
                  </a:lnTo>
                  <a:lnTo>
                    <a:pt x="49684" y="711200"/>
                  </a:lnTo>
                  <a:lnTo>
                    <a:pt x="152044" y="711200"/>
                  </a:lnTo>
                  <a:lnTo>
                    <a:pt x="182908" y="685800"/>
                  </a:lnTo>
                  <a:lnTo>
                    <a:pt x="102928" y="685800"/>
                  </a:lnTo>
                  <a:lnTo>
                    <a:pt x="50762" y="647700"/>
                  </a:lnTo>
                  <a:lnTo>
                    <a:pt x="56618" y="596900"/>
                  </a:lnTo>
                  <a:lnTo>
                    <a:pt x="66874" y="546100"/>
                  </a:lnTo>
                  <a:lnTo>
                    <a:pt x="81341" y="495300"/>
                  </a:lnTo>
                  <a:lnTo>
                    <a:pt x="99828" y="444500"/>
                  </a:lnTo>
                  <a:lnTo>
                    <a:pt x="122144" y="393700"/>
                  </a:lnTo>
                  <a:lnTo>
                    <a:pt x="148100" y="342900"/>
                  </a:lnTo>
                  <a:lnTo>
                    <a:pt x="263064" y="342900"/>
                  </a:lnTo>
                  <a:lnTo>
                    <a:pt x="255856" y="317500"/>
                  </a:lnTo>
                  <a:lnTo>
                    <a:pt x="251496" y="304800"/>
                  </a:lnTo>
                  <a:lnTo>
                    <a:pt x="236649" y="304800"/>
                  </a:lnTo>
                  <a:lnTo>
                    <a:pt x="227165" y="292100"/>
                  </a:lnTo>
                  <a:lnTo>
                    <a:pt x="183072" y="292100"/>
                  </a:lnTo>
                  <a:lnTo>
                    <a:pt x="216431" y="254000"/>
                  </a:lnTo>
                  <a:lnTo>
                    <a:pt x="252835" y="215900"/>
                  </a:lnTo>
                  <a:lnTo>
                    <a:pt x="292093" y="190500"/>
                  </a:lnTo>
                  <a:lnTo>
                    <a:pt x="334013" y="152400"/>
                  </a:lnTo>
                  <a:lnTo>
                    <a:pt x="378403" y="127000"/>
                  </a:lnTo>
                  <a:lnTo>
                    <a:pt x="425072" y="101600"/>
                  </a:lnTo>
                  <a:lnTo>
                    <a:pt x="473828" y="88900"/>
                  </a:lnTo>
                  <a:lnTo>
                    <a:pt x="523470" y="88900"/>
                  </a:lnTo>
                  <a:lnTo>
                    <a:pt x="531994" y="63500"/>
                  </a:lnTo>
                  <a:lnTo>
                    <a:pt x="570111" y="63500"/>
                  </a:lnTo>
                  <a:lnTo>
                    <a:pt x="609028" y="50800"/>
                  </a:lnTo>
                  <a:lnTo>
                    <a:pt x="956914" y="50800"/>
                  </a:lnTo>
                  <a:lnTo>
                    <a:pt x="871935" y="25400"/>
                  </a:lnTo>
                  <a:lnTo>
                    <a:pt x="782349" y="0"/>
                  </a:lnTo>
                  <a:close/>
                </a:path>
                <a:path w="1378585" h="1371600">
                  <a:moveTo>
                    <a:pt x="889922" y="927100"/>
                  </a:moveTo>
                  <a:lnTo>
                    <a:pt x="829974" y="927100"/>
                  </a:lnTo>
                  <a:lnTo>
                    <a:pt x="901145" y="1028700"/>
                  </a:lnTo>
                  <a:lnTo>
                    <a:pt x="822268" y="1244600"/>
                  </a:lnTo>
                  <a:lnTo>
                    <a:pt x="819815" y="1244600"/>
                  </a:lnTo>
                  <a:lnTo>
                    <a:pt x="820778" y="1257300"/>
                  </a:lnTo>
                  <a:lnTo>
                    <a:pt x="825012" y="1270000"/>
                  </a:lnTo>
                  <a:lnTo>
                    <a:pt x="832372" y="1282700"/>
                  </a:lnTo>
                  <a:lnTo>
                    <a:pt x="868884" y="1308100"/>
                  </a:lnTo>
                  <a:lnTo>
                    <a:pt x="825465" y="1308100"/>
                  </a:lnTo>
                  <a:lnTo>
                    <a:pt x="780940" y="1320800"/>
                  </a:lnTo>
                  <a:lnTo>
                    <a:pt x="735412" y="1320800"/>
                  </a:lnTo>
                  <a:lnTo>
                    <a:pt x="688984" y="1333500"/>
                  </a:lnTo>
                  <a:lnTo>
                    <a:pt x="935983" y="1333500"/>
                  </a:lnTo>
                  <a:lnTo>
                    <a:pt x="956914" y="1320800"/>
                  </a:lnTo>
                  <a:lnTo>
                    <a:pt x="997418" y="1308100"/>
                  </a:lnTo>
                  <a:lnTo>
                    <a:pt x="1036460" y="1282700"/>
                  </a:lnTo>
                  <a:lnTo>
                    <a:pt x="926317" y="1282700"/>
                  </a:lnTo>
                  <a:lnTo>
                    <a:pt x="872947" y="1244600"/>
                  </a:lnTo>
                  <a:lnTo>
                    <a:pt x="946358" y="1041400"/>
                  </a:lnTo>
                  <a:lnTo>
                    <a:pt x="1213787" y="1041400"/>
                  </a:lnTo>
                  <a:lnTo>
                    <a:pt x="1203994" y="1003300"/>
                  </a:lnTo>
                  <a:lnTo>
                    <a:pt x="1199255" y="1003300"/>
                  </a:lnTo>
                  <a:lnTo>
                    <a:pt x="1192260" y="990600"/>
                  </a:lnTo>
                  <a:lnTo>
                    <a:pt x="940631" y="990600"/>
                  </a:lnTo>
                  <a:lnTo>
                    <a:pt x="889922" y="927100"/>
                  </a:lnTo>
                  <a:close/>
                </a:path>
                <a:path w="1378585" h="1371600">
                  <a:moveTo>
                    <a:pt x="481501" y="1041400"/>
                  </a:moveTo>
                  <a:lnTo>
                    <a:pt x="431609" y="1041400"/>
                  </a:lnTo>
                  <a:lnTo>
                    <a:pt x="505073" y="1244600"/>
                  </a:lnTo>
                  <a:lnTo>
                    <a:pt x="451651" y="1282700"/>
                  </a:lnTo>
                  <a:lnTo>
                    <a:pt x="546266" y="1282700"/>
                  </a:lnTo>
                  <a:lnTo>
                    <a:pt x="553248" y="1270000"/>
                  </a:lnTo>
                  <a:lnTo>
                    <a:pt x="557356" y="1257300"/>
                  </a:lnTo>
                  <a:lnTo>
                    <a:pt x="558441" y="1257300"/>
                  </a:lnTo>
                  <a:lnTo>
                    <a:pt x="556360" y="1244600"/>
                  </a:lnTo>
                  <a:lnTo>
                    <a:pt x="481501" y="1041400"/>
                  </a:lnTo>
                  <a:close/>
                </a:path>
                <a:path w="1378585" h="1371600">
                  <a:moveTo>
                    <a:pt x="1213787" y="1041400"/>
                  </a:moveTo>
                  <a:lnTo>
                    <a:pt x="1161451" y="1041400"/>
                  </a:lnTo>
                  <a:lnTo>
                    <a:pt x="1180330" y="1092200"/>
                  </a:lnTo>
                  <a:lnTo>
                    <a:pt x="1144967" y="1143000"/>
                  </a:lnTo>
                  <a:lnTo>
                    <a:pt x="1106540" y="1168400"/>
                  </a:lnTo>
                  <a:lnTo>
                    <a:pt x="1065256" y="1206500"/>
                  </a:lnTo>
                  <a:lnTo>
                    <a:pt x="1021321" y="1231900"/>
                  </a:lnTo>
                  <a:lnTo>
                    <a:pt x="974939" y="1257300"/>
                  </a:lnTo>
                  <a:lnTo>
                    <a:pt x="926317" y="1282700"/>
                  </a:lnTo>
                  <a:lnTo>
                    <a:pt x="1036460" y="1282700"/>
                  </a:lnTo>
                  <a:lnTo>
                    <a:pt x="1073938" y="1257300"/>
                  </a:lnTo>
                  <a:lnTo>
                    <a:pt x="1109746" y="1231900"/>
                  </a:lnTo>
                  <a:lnTo>
                    <a:pt x="1143783" y="1206500"/>
                  </a:lnTo>
                  <a:lnTo>
                    <a:pt x="1175944" y="1181100"/>
                  </a:lnTo>
                  <a:lnTo>
                    <a:pt x="1206127" y="1143000"/>
                  </a:lnTo>
                  <a:lnTo>
                    <a:pt x="1234227" y="1104900"/>
                  </a:lnTo>
                  <a:lnTo>
                    <a:pt x="1260142" y="1079500"/>
                  </a:lnTo>
                  <a:lnTo>
                    <a:pt x="1275893" y="1054100"/>
                  </a:lnTo>
                  <a:lnTo>
                    <a:pt x="1217051" y="1054100"/>
                  </a:lnTo>
                  <a:lnTo>
                    <a:pt x="1213787" y="1041400"/>
                  </a:lnTo>
                  <a:close/>
                </a:path>
                <a:path w="1378585" h="1371600">
                  <a:moveTo>
                    <a:pt x="496703" y="584200"/>
                  </a:moveTo>
                  <a:lnTo>
                    <a:pt x="306367" y="584200"/>
                  </a:lnTo>
                  <a:lnTo>
                    <a:pt x="409830" y="622300"/>
                  </a:lnTo>
                  <a:lnTo>
                    <a:pt x="508330" y="901700"/>
                  </a:lnTo>
                  <a:lnTo>
                    <a:pt x="437326" y="990600"/>
                  </a:lnTo>
                  <a:lnTo>
                    <a:pt x="186030" y="990600"/>
                  </a:lnTo>
                  <a:lnTo>
                    <a:pt x="178708" y="1003300"/>
                  </a:lnTo>
                  <a:lnTo>
                    <a:pt x="173795" y="1003300"/>
                  </a:lnTo>
                  <a:lnTo>
                    <a:pt x="160916" y="1054100"/>
                  </a:lnTo>
                  <a:lnTo>
                    <a:pt x="211778" y="1054100"/>
                  </a:lnTo>
                  <a:lnTo>
                    <a:pt x="216496" y="1041400"/>
                  </a:lnTo>
                  <a:lnTo>
                    <a:pt x="481501" y="1041400"/>
                  </a:lnTo>
                  <a:lnTo>
                    <a:pt x="476823" y="1028700"/>
                  </a:lnTo>
                  <a:lnTo>
                    <a:pt x="547983" y="927100"/>
                  </a:lnTo>
                  <a:lnTo>
                    <a:pt x="889922" y="927100"/>
                  </a:lnTo>
                  <a:lnTo>
                    <a:pt x="869638" y="901700"/>
                  </a:lnTo>
                  <a:lnTo>
                    <a:pt x="878592" y="876300"/>
                  </a:lnTo>
                  <a:lnTo>
                    <a:pt x="553480" y="876300"/>
                  </a:lnTo>
                  <a:lnTo>
                    <a:pt x="458247" y="609600"/>
                  </a:lnTo>
                  <a:lnTo>
                    <a:pt x="496703" y="584200"/>
                  </a:lnTo>
                  <a:close/>
                </a:path>
                <a:path w="1378585" h="1371600">
                  <a:moveTo>
                    <a:pt x="1377172" y="711200"/>
                  </a:moveTo>
                  <a:lnTo>
                    <a:pt x="1328284" y="711200"/>
                  </a:lnTo>
                  <a:lnTo>
                    <a:pt x="1324501" y="762000"/>
                  </a:lnTo>
                  <a:lnTo>
                    <a:pt x="1316387" y="812800"/>
                  </a:lnTo>
                  <a:lnTo>
                    <a:pt x="1304119" y="863600"/>
                  </a:lnTo>
                  <a:lnTo>
                    <a:pt x="1287874" y="914400"/>
                  </a:lnTo>
                  <a:lnTo>
                    <a:pt x="1267829" y="965200"/>
                  </a:lnTo>
                  <a:lnTo>
                    <a:pt x="1244162" y="1003300"/>
                  </a:lnTo>
                  <a:lnTo>
                    <a:pt x="1217051" y="1054100"/>
                  </a:lnTo>
                  <a:lnTo>
                    <a:pt x="1275893" y="1054100"/>
                  </a:lnTo>
                  <a:lnTo>
                    <a:pt x="1283768" y="1041400"/>
                  </a:lnTo>
                  <a:lnTo>
                    <a:pt x="1305002" y="1003300"/>
                  </a:lnTo>
                  <a:lnTo>
                    <a:pt x="1323740" y="952500"/>
                  </a:lnTo>
                  <a:lnTo>
                    <a:pt x="1339879" y="914400"/>
                  </a:lnTo>
                  <a:lnTo>
                    <a:pt x="1353315" y="876300"/>
                  </a:lnTo>
                  <a:lnTo>
                    <a:pt x="1363946" y="825500"/>
                  </a:lnTo>
                  <a:lnTo>
                    <a:pt x="1371667" y="787400"/>
                  </a:lnTo>
                  <a:lnTo>
                    <a:pt x="1376376" y="736600"/>
                  </a:lnTo>
                  <a:lnTo>
                    <a:pt x="1377172" y="711200"/>
                  </a:lnTo>
                  <a:close/>
                </a:path>
                <a:path w="1378585" h="1371600">
                  <a:moveTo>
                    <a:pt x="787437" y="457200"/>
                  </a:moveTo>
                  <a:lnTo>
                    <a:pt x="688984" y="457200"/>
                  </a:lnTo>
                  <a:lnTo>
                    <a:pt x="919720" y="609600"/>
                  </a:lnTo>
                  <a:lnTo>
                    <a:pt x="824487" y="876300"/>
                  </a:lnTo>
                  <a:lnTo>
                    <a:pt x="878592" y="876300"/>
                  </a:lnTo>
                  <a:lnTo>
                    <a:pt x="968138" y="622300"/>
                  </a:lnTo>
                  <a:lnTo>
                    <a:pt x="1071611" y="584200"/>
                  </a:lnTo>
                  <a:lnTo>
                    <a:pt x="1139232" y="584200"/>
                  </a:lnTo>
                  <a:lnTo>
                    <a:pt x="1122253" y="571500"/>
                  </a:lnTo>
                  <a:lnTo>
                    <a:pt x="953594" y="571500"/>
                  </a:lnTo>
                  <a:lnTo>
                    <a:pt x="787437" y="457200"/>
                  </a:lnTo>
                  <a:close/>
                </a:path>
                <a:path w="1378585" h="1371600">
                  <a:moveTo>
                    <a:pt x="152044" y="711200"/>
                  </a:moveTo>
                  <a:lnTo>
                    <a:pt x="49684" y="711200"/>
                  </a:lnTo>
                  <a:lnTo>
                    <a:pt x="85829" y="736600"/>
                  </a:lnTo>
                  <a:lnTo>
                    <a:pt x="121179" y="736600"/>
                  </a:lnTo>
                  <a:lnTo>
                    <a:pt x="152044" y="711200"/>
                  </a:lnTo>
                  <a:close/>
                </a:path>
                <a:path w="1378585" h="1371600">
                  <a:moveTo>
                    <a:pt x="1139232" y="584200"/>
                  </a:moveTo>
                  <a:lnTo>
                    <a:pt x="1071611" y="584200"/>
                  </a:lnTo>
                  <a:lnTo>
                    <a:pt x="1257532" y="736600"/>
                  </a:lnTo>
                  <a:lnTo>
                    <a:pt x="1292662" y="736600"/>
                  </a:lnTo>
                  <a:lnTo>
                    <a:pt x="1328284" y="711200"/>
                  </a:lnTo>
                  <a:lnTo>
                    <a:pt x="1377172" y="711200"/>
                  </a:lnTo>
                  <a:lnTo>
                    <a:pt x="1377968" y="685800"/>
                  </a:lnTo>
                  <a:lnTo>
                    <a:pt x="1275060" y="685800"/>
                  </a:lnTo>
                  <a:lnTo>
                    <a:pt x="1139232" y="584200"/>
                  </a:lnTo>
                  <a:close/>
                </a:path>
                <a:path w="1378585" h="1371600">
                  <a:moveTo>
                    <a:pt x="263064" y="342900"/>
                  </a:moveTo>
                  <a:lnTo>
                    <a:pt x="213040" y="342900"/>
                  </a:lnTo>
                  <a:lnTo>
                    <a:pt x="272693" y="558800"/>
                  </a:lnTo>
                  <a:lnTo>
                    <a:pt x="102928" y="685800"/>
                  </a:lnTo>
                  <a:lnTo>
                    <a:pt x="182908" y="685800"/>
                  </a:lnTo>
                  <a:lnTo>
                    <a:pt x="306367" y="584200"/>
                  </a:lnTo>
                  <a:lnTo>
                    <a:pt x="496703" y="584200"/>
                  </a:lnTo>
                  <a:lnTo>
                    <a:pt x="515931" y="571500"/>
                  </a:lnTo>
                  <a:lnTo>
                    <a:pt x="424374" y="571500"/>
                  </a:lnTo>
                  <a:lnTo>
                    <a:pt x="320733" y="546100"/>
                  </a:lnTo>
                  <a:lnTo>
                    <a:pt x="263064" y="342900"/>
                  </a:lnTo>
                  <a:close/>
                </a:path>
                <a:path w="1378585" h="1371600">
                  <a:moveTo>
                    <a:pt x="1283768" y="342900"/>
                  </a:moveTo>
                  <a:lnTo>
                    <a:pt x="1229868" y="342900"/>
                  </a:lnTo>
                  <a:lnTo>
                    <a:pt x="1255822" y="393700"/>
                  </a:lnTo>
                  <a:lnTo>
                    <a:pt x="1278137" y="444500"/>
                  </a:lnTo>
                  <a:lnTo>
                    <a:pt x="1296621" y="495300"/>
                  </a:lnTo>
                  <a:lnTo>
                    <a:pt x="1311085" y="546100"/>
                  </a:lnTo>
                  <a:lnTo>
                    <a:pt x="1321340" y="596900"/>
                  </a:lnTo>
                  <a:lnTo>
                    <a:pt x="1327195" y="647700"/>
                  </a:lnTo>
                  <a:lnTo>
                    <a:pt x="1275060" y="685800"/>
                  </a:lnTo>
                  <a:lnTo>
                    <a:pt x="1377968" y="685800"/>
                  </a:lnTo>
                  <a:lnTo>
                    <a:pt x="1376376" y="647700"/>
                  </a:lnTo>
                  <a:lnTo>
                    <a:pt x="1371667" y="596900"/>
                  </a:lnTo>
                  <a:lnTo>
                    <a:pt x="1363946" y="546100"/>
                  </a:lnTo>
                  <a:lnTo>
                    <a:pt x="1353315" y="508000"/>
                  </a:lnTo>
                  <a:lnTo>
                    <a:pt x="1339879" y="457200"/>
                  </a:lnTo>
                  <a:lnTo>
                    <a:pt x="1323740" y="419100"/>
                  </a:lnTo>
                  <a:lnTo>
                    <a:pt x="1305002" y="381000"/>
                  </a:lnTo>
                  <a:lnTo>
                    <a:pt x="1283768" y="342900"/>
                  </a:lnTo>
                  <a:close/>
                </a:path>
                <a:path w="1378585" h="1371600">
                  <a:moveTo>
                    <a:pt x="523470" y="88900"/>
                  </a:moveTo>
                  <a:lnTo>
                    <a:pt x="473828" y="88900"/>
                  </a:lnTo>
                  <a:lnTo>
                    <a:pt x="459169" y="127000"/>
                  </a:lnTo>
                  <a:lnTo>
                    <a:pt x="457633" y="139700"/>
                  </a:lnTo>
                  <a:lnTo>
                    <a:pt x="459116" y="152400"/>
                  </a:lnTo>
                  <a:lnTo>
                    <a:pt x="463451" y="152400"/>
                  </a:lnTo>
                  <a:lnTo>
                    <a:pt x="470467" y="165100"/>
                  </a:lnTo>
                  <a:lnTo>
                    <a:pt x="664377" y="292100"/>
                  </a:lnTo>
                  <a:lnTo>
                    <a:pt x="664377" y="406400"/>
                  </a:lnTo>
                  <a:lnTo>
                    <a:pt x="424374" y="571500"/>
                  </a:lnTo>
                  <a:lnTo>
                    <a:pt x="515931" y="571500"/>
                  </a:lnTo>
                  <a:lnTo>
                    <a:pt x="688984" y="457200"/>
                  </a:lnTo>
                  <a:lnTo>
                    <a:pt x="787437" y="457200"/>
                  </a:lnTo>
                  <a:lnTo>
                    <a:pt x="713590" y="406400"/>
                  </a:lnTo>
                  <a:lnTo>
                    <a:pt x="713590" y="292100"/>
                  </a:lnTo>
                  <a:lnTo>
                    <a:pt x="771892" y="254000"/>
                  </a:lnTo>
                  <a:lnTo>
                    <a:pt x="688984" y="254000"/>
                  </a:lnTo>
                  <a:lnTo>
                    <a:pt x="510686" y="127000"/>
                  </a:lnTo>
                  <a:lnTo>
                    <a:pt x="523470" y="88900"/>
                  </a:lnTo>
                  <a:close/>
                </a:path>
                <a:path w="1378585" h="1371600">
                  <a:moveTo>
                    <a:pt x="1036460" y="88900"/>
                  </a:moveTo>
                  <a:lnTo>
                    <a:pt x="904140" y="88900"/>
                  </a:lnTo>
                  <a:lnTo>
                    <a:pt x="952895" y="101600"/>
                  </a:lnTo>
                  <a:lnTo>
                    <a:pt x="999564" y="127000"/>
                  </a:lnTo>
                  <a:lnTo>
                    <a:pt x="1043955" y="152400"/>
                  </a:lnTo>
                  <a:lnTo>
                    <a:pt x="1085875" y="190500"/>
                  </a:lnTo>
                  <a:lnTo>
                    <a:pt x="1125133" y="215900"/>
                  </a:lnTo>
                  <a:lnTo>
                    <a:pt x="1161537" y="254000"/>
                  </a:lnTo>
                  <a:lnTo>
                    <a:pt x="1194895" y="292100"/>
                  </a:lnTo>
                  <a:lnTo>
                    <a:pt x="1150352" y="292100"/>
                  </a:lnTo>
                  <a:lnTo>
                    <a:pt x="1141128" y="304800"/>
                  </a:lnTo>
                  <a:lnTo>
                    <a:pt x="1126329" y="304800"/>
                  </a:lnTo>
                  <a:lnTo>
                    <a:pt x="1121787" y="317500"/>
                  </a:lnTo>
                  <a:lnTo>
                    <a:pt x="1057224" y="546100"/>
                  </a:lnTo>
                  <a:lnTo>
                    <a:pt x="953594" y="571500"/>
                  </a:lnTo>
                  <a:lnTo>
                    <a:pt x="1122253" y="571500"/>
                  </a:lnTo>
                  <a:lnTo>
                    <a:pt x="1105275" y="558800"/>
                  </a:lnTo>
                  <a:lnTo>
                    <a:pt x="1164906" y="342900"/>
                  </a:lnTo>
                  <a:lnTo>
                    <a:pt x="1283768" y="342900"/>
                  </a:lnTo>
                  <a:lnTo>
                    <a:pt x="1260142" y="304800"/>
                  </a:lnTo>
                  <a:lnTo>
                    <a:pt x="1234227" y="266700"/>
                  </a:lnTo>
                  <a:lnTo>
                    <a:pt x="1206127" y="228600"/>
                  </a:lnTo>
                  <a:lnTo>
                    <a:pt x="1175944" y="203200"/>
                  </a:lnTo>
                  <a:lnTo>
                    <a:pt x="1143783" y="177800"/>
                  </a:lnTo>
                  <a:lnTo>
                    <a:pt x="1109746" y="139700"/>
                  </a:lnTo>
                  <a:lnTo>
                    <a:pt x="1073938" y="114300"/>
                  </a:lnTo>
                  <a:lnTo>
                    <a:pt x="1036460" y="88900"/>
                  </a:lnTo>
                  <a:close/>
                </a:path>
                <a:path w="1378585" h="1371600">
                  <a:moveTo>
                    <a:pt x="956914" y="50800"/>
                  </a:moveTo>
                  <a:lnTo>
                    <a:pt x="768939" y="50800"/>
                  </a:lnTo>
                  <a:lnTo>
                    <a:pt x="807856" y="63500"/>
                  </a:lnTo>
                  <a:lnTo>
                    <a:pt x="845974" y="63500"/>
                  </a:lnTo>
                  <a:lnTo>
                    <a:pt x="867282" y="127000"/>
                  </a:lnTo>
                  <a:lnTo>
                    <a:pt x="688984" y="254000"/>
                  </a:lnTo>
                  <a:lnTo>
                    <a:pt x="771892" y="254000"/>
                  </a:lnTo>
                  <a:lnTo>
                    <a:pt x="907930" y="165100"/>
                  </a:lnTo>
                  <a:lnTo>
                    <a:pt x="914696" y="152400"/>
                  </a:lnTo>
                  <a:lnTo>
                    <a:pt x="918892" y="152400"/>
                  </a:lnTo>
                  <a:lnTo>
                    <a:pt x="920297" y="139700"/>
                  </a:lnTo>
                  <a:lnTo>
                    <a:pt x="918694" y="127000"/>
                  </a:lnTo>
                  <a:lnTo>
                    <a:pt x="904140" y="88900"/>
                  </a:lnTo>
                  <a:lnTo>
                    <a:pt x="1036460" y="88900"/>
                  </a:lnTo>
                  <a:lnTo>
                    <a:pt x="997418" y="76200"/>
                  </a:lnTo>
                  <a:lnTo>
                    <a:pt x="956914" y="50800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0269" y="4045850"/>
              <a:ext cx="234413" cy="640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6003" y="4363843"/>
              <a:ext cx="106183" cy="22519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5549" y="5030230"/>
              <a:ext cx="198789" cy="15787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0611" y="5030241"/>
              <a:ext cx="198789" cy="1578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2761" y="4363835"/>
              <a:ext cx="106183" cy="2252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368307" y="4518113"/>
              <a:ext cx="120014" cy="286385"/>
            </a:xfrm>
            <a:custGeom>
              <a:avLst/>
              <a:gdLst/>
              <a:ahLst/>
              <a:cxnLst/>
              <a:rect l="l" t="t" r="r" b="b"/>
              <a:pathLst>
                <a:path w="120014" h="286385">
                  <a:moveTo>
                    <a:pt x="91803" y="0"/>
                  </a:moveTo>
                  <a:lnTo>
                    <a:pt x="14188" y="44732"/>
                  </a:lnTo>
                  <a:lnTo>
                    <a:pt x="0" y="70124"/>
                  </a:lnTo>
                  <a:lnTo>
                    <a:pt x="1822" y="80250"/>
                  </a:lnTo>
                  <a:lnTo>
                    <a:pt x="72270" y="270139"/>
                  </a:lnTo>
                  <a:lnTo>
                    <a:pt x="95338" y="286212"/>
                  </a:lnTo>
                  <a:lnTo>
                    <a:pt x="98186" y="286212"/>
                  </a:lnTo>
                  <a:lnTo>
                    <a:pt x="119927" y="262687"/>
                  </a:lnTo>
                  <a:lnTo>
                    <a:pt x="118405" y="253040"/>
                  </a:lnTo>
                  <a:lnTo>
                    <a:pt x="53622" y="78386"/>
                  </a:lnTo>
                  <a:lnTo>
                    <a:pt x="108091" y="45402"/>
                  </a:lnTo>
                  <a:lnTo>
                    <a:pt x="115277" y="38787"/>
                  </a:lnTo>
                  <a:lnTo>
                    <a:pt x="119235" y="30224"/>
                  </a:lnTo>
                  <a:lnTo>
                    <a:pt x="119694" y="20802"/>
                  </a:lnTo>
                  <a:lnTo>
                    <a:pt x="116384" y="11613"/>
                  </a:lnTo>
                  <a:lnTo>
                    <a:pt x="109779" y="4421"/>
                  </a:lnTo>
                  <a:lnTo>
                    <a:pt x="101225" y="460"/>
                  </a:lnTo>
                  <a:lnTo>
                    <a:pt x="91803" y="0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502360" y="4084697"/>
            <a:ext cx="1522095" cy="1176020"/>
            <a:chOff x="8502360" y="4084697"/>
            <a:chExt cx="1522095" cy="1176020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6595" y="4128583"/>
              <a:ext cx="236621" cy="17215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822660" y="4102603"/>
              <a:ext cx="782955" cy="814705"/>
            </a:xfrm>
            <a:custGeom>
              <a:avLst/>
              <a:gdLst/>
              <a:ahLst/>
              <a:cxnLst/>
              <a:rect l="l" t="t" r="r" b="b"/>
              <a:pathLst>
                <a:path w="782954" h="814704">
                  <a:moveTo>
                    <a:pt x="268829" y="43885"/>
                  </a:moveTo>
                  <a:lnTo>
                    <a:pt x="268703" y="43424"/>
                  </a:lnTo>
                  <a:lnTo>
                    <a:pt x="268525" y="42566"/>
                  </a:lnTo>
                  <a:lnTo>
                    <a:pt x="269812" y="23566"/>
                  </a:lnTo>
                  <a:lnTo>
                    <a:pt x="279901" y="8535"/>
                  </a:lnTo>
                  <a:lnTo>
                    <a:pt x="295932" y="0"/>
                  </a:lnTo>
                  <a:lnTo>
                    <a:pt x="315047" y="483"/>
                  </a:lnTo>
                  <a:lnTo>
                    <a:pt x="333248" y="4795"/>
                  </a:lnTo>
                  <a:lnTo>
                    <a:pt x="355529" y="7479"/>
                  </a:lnTo>
                  <a:lnTo>
                    <a:pt x="381684" y="7432"/>
                  </a:lnTo>
                  <a:lnTo>
                    <a:pt x="411505" y="3551"/>
                  </a:lnTo>
                  <a:lnTo>
                    <a:pt x="427128" y="2040"/>
                  </a:lnTo>
                  <a:lnTo>
                    <a:pt x="471346" y="15331"/>
                  </a:lnTo>
                  <a:lnTo>
                    <a:pt x="520539" y="53228"/>
                  </a:lnTo>
                  <a:lnTo>
                    <a:pt x="548345" y="79993"/>
                  </a:lnTo>
                  <a:lnTo>
                    <a:pt x="575951" y="112061"/>
                  </a:lnTo>
                </a:path>
                <a:path w="782954" h="814704">
                  <a:moveTo>
                    <a:pt x="402657" y="143861"/>
                  </a:moveTo>
                  <a:lnTo>
                    <a:pt x="579343" y="116333"/>
                  </a:lnTo>
                  <a:lnTo>
                    <a:pt x="592998" y="114862"/>
                  </a:lnTo>
                  <a:lnTo>
                    <a:pt x="606700" y="114685"/>
                  </a:lnTo>
                  <a:lnTo>
                    <a:pt x="620356" y="115798"/>
                  </a:lnTo>
                  <a:lnTo>
                    <a:pt x="665340" y="125317"/>
                  </a:lnTo>
                  <a:lnTo>
                    <a:pt x="704841" y="159205"/>
                  </a:lnTo>
                  <a:lnTo>
                    <a:pt x="708465" y="184962"/>
                  </a:lnTo>
                  <a:lnTo>
                    <a:pt x="698753" y="210456"/>
                  </a:lnTo>
                  <a:lnTo>
                    <a:pt x="698449" y="210885"/>
                  </a:lnTo>
                  <a:lnTo>
                    <a:pt x="698125" y="211314"/>
                  </a:lnTo>
                  <a:lnTo>
                    <a:pt x="697811" y="211754"/>
                  </a:lnTo>
                  <a:lnTo>
                    <a:pt x="725158" y="224398"/>
                  </a:lnTo>
                  <a:lnTo>
                    <a:pt x="737537" y="237393"/>
                  </a:lnTo>
                  <a:lnTo>
                    <a:pt x="737885" y="258645"/>
                  </a:lnTo>
                  <a:lnTo>
                    <a:pt x="729140" y="296055"/>
                  </a:lnTo>
                  <a:lnTo>
                    <a:pt x="752897" y="312387"/>
                  </a:lnTo>
                  <a:lnTo>
                    <a:pt x="762526" y="325990"/>
                  </a:lnTo>
                  <a:lnTo>
                    <a:pt x="759567" y="344209"/>
                  </a:lnTo>
                  <a:lnTo>
                    <a:pt x="745558" y="374388"/>
                  </a:lnTo>
                  <a:lnTo>
                    <a:pt x="770367" y="389389"/>
                  </a:lnTo>
                  <a:lnTo>
                    <a:pt x="781745" y="402083"/>
                  </a:lnTo>
                  <a:lnTo>
                    <a:pt x="782490" y="419395"/>
                  </a:lnTo>
                  <a:lnTo>
                    <a:pt x="775400" y="448250"/>
                  </a:lnTo>
                  <a:lnTo>
                    <a:pt x="737047" y="476914"/>
                  </a:lnTo>
                  <a:lnTo>
                    <a:pt x="697738" y="504202"/>
                  </a:lnTo>
                  <a:lnTo>
                    <a:pt x="657511" y="530090"/>
                  </a:lnTo>
                  <a:lnTo>
                    <a:pt x="616402" y="554554"/>
                  </a:lnTo>
                  <a:lnTo>
                    <a:pt x="574450" y="577570"/>
                  </a:lnTo>
                  <a:lnTo>
                    <a:pt x="531690" y="599114"/>
                  </a:lnTo>
                  <a:lnTo>
                    <a:pt x="494382" y="617103"/>
                  </a:lnTo>
                  <a:lnTo>
                    <a:pt x="348502" y="631239"/>
                  </a:lnTo>
                  <a:lnTo>
                    <a:pt x="319138" y="635316"/>
                  </a:lnTo>
                  <a:lnTo>
                    <a:pt x="290263" y="641804"/>
                  </a:lnTo>
                  <a:lnTo>
                    <a:pt x="262024" y="650664"/>
                  </a:lnTo>
                  <a:lnTo>
                    <a:pt x="234568" y="661856"/>
                  </a:lnTo>
                  <a:lnTo>
                    <a:pt x="0" y="814563"/>
                  </a:lnTo>
                </a:path>
              </a:pathLst>
            </a:custGeom>
            <a:ln w="3581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4755" y="4376869"/>
              <a:ext cx="321206" cy="24112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317043" y="4314357"/>
              <a:ext cx="387350" cy="605790"/>
            </a:xfrm>
            <a:custGeom>
              <a:avLst/>
              <a:gdLst/>
              <a:ahLst/>
              <a:cxnLst/>
              <a:rect l="l" t="t" r="r" b="b"/>
              <a:pathLst>
                <a:path w="387350" h="605789">
                  <a:moveTo>
                    <a:pt x="0" y="405348"/>
                  </a:moveTo>
                  <a:lnTo>
                    <a:pt x="147332" y="487658"/>
                  </a:lnTo>
                  <a:lnTo>
                    <a:pt x="236751" y="535974"/>
                  </a:lnTo>
                  <a:lnTo>
                    <a:pt x="304535" y="569088"/>
                  </a:lnTo>
                  <a:lnTo>
                    <a:pt x="386962" y="605793"/>
                  </a:lnTo>
                </a:path>
                <a:path w="387350" h="605789">
                  <a:moveTo>
                    <a:pt x="281017" y="236495"/>
                  </a:moveTo>
                  <a:lnTo>
                    <a:pt x="372030" y="283823"/>
                  </a:lnTo>
                </a:path>
                <a:path w="387350" h="605789">
                  <a:moveTo>
                    <a:pt x="203428" y="0"/>
                  </a:moveTo>
                  <a:lnTo>
                    <a:pt x="89285" y="10439"/>
                  </a:lnTo>
                </a:path>
                <a:path w="387350" h="605789">
                  <a:moveTo>
                    <a:pt x="234757" y="84301"/>
                  </a:moveTo>
                  <a:lnTo>
                    <a:pt x="111473" y="115127"/>
                  </a:lnTo>
                </a:path>
                <a:path w="387350" h="605789">
                  <a:moveTo>
                    <a:pt x="251175" y="162633"/>
                  </a:moveTo>
                  <a:lnTo>
                    <a:pt x="146351" y="218590"/>
                  </a:lnTo>
                </a:path>
              </a:pathLst>
            </a:custGeom>
            <a:ln w="3581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23191" y="4559805"/>
              <a:ext cx="99695" cy="459740"/>
            </a:xfrm>
            <a:custGeom>
              <a:avLst/>
              <a:gdLst/>
              <a:ahLst/>
              <a:cxnLst/>
              <a:rect l="l" t="t" r="r" b="b"/>
              <a:pathLst>
                <a:path w="99695" h="459739">
                  <a:moveTo>
                    <a:pt x="0" y="51600"/>
                  </a:moveTo>
                  <a:lnTo>
                    <a:pt x="99473" y="0"/>
                  </a:lnTo>
                  <a:lnTo>
                    <a:pt x="99473" y="405851"/>
                  </a:lnTo>
                  <a:lnTo>
                    <a:pt x="0" y="459368"/>
                  </a:lnTo>
                </a:path>
              </a:pathLst>
            </a:custGeom>
            <a:ln w="3581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20265" y="4550852"/>
              <a:ext cx="203200" cy="692150"/>
            </a:xfrm>
            <a:custGeom>
              <a:avLst/>
              <a:gdLst/>
              <a:ahLst/>
              <a:cxnLst/>
              <a:rect l="l" t="t" r="r" b="b"/>
              <a:pathLst>
                <a:path w="203200" h="692150">
                  <a:moveTo>
                    <a:pt x="202925" y="0"/>
                  </a:moveTo>
                  <a:lnTo>
                    <a:pt x="202925" y="580422"/>
                  </a:lnTo>
                  <a:lnTo>
                    <a:pt x="0" y="691570"/>
                  </a:lnTo>
                  <a:lnTo>
                    <a:pt x="0" y="109420"/>
                  </a:lnTo>
                  <a:lnTo>
                    <a:pt x="202925" y="0"/>
                  </a:lnTo>
                  <a:close/>
                </a:path>
              </a:pathLst>
            </a:custGeom>
            <a:ln w="3581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703997" y="4559805"/>
              <a:ext cx="99695" cy="459740"/>
            </a:xfrm>
            <a:custGeom>
              <a:avLst/>
              <a:gdLst/>
              <a:ahLst/>
              <a:cxnLst/>
              <a:rect l="l" t="t" r="r" b="b"/>
              <a:pathLst>
                <a:path w="99695" h="459739">
                  <a:moveTo>
                    <a:pt x="99473" y="51600"/>
                  </a:moveTo>
                  <a:lnTo>
                    <a:pt x="0" y="0"/>
                  </a:lnTo>
                  <a:lnTo>
                    <a:pt x="0" y="405851"/>
                  </a:lnTo>
                  <a:lnTo>
                    <a:pt x="99473" y="459368"/>
                  </a:lnTo>
                </a:path>
              </a:pathLst>
            </a:custGeom>
            <a:ln w="3581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03471" y="4550852"/>
              <a:ext cx="203200" cy="692150"/>
            </a:xfrm>
            <a:custGeom>
              <a:avLst/>
              <a:gdLst/>
              <a:ahLst/>
              <a:cxnLst/>
              <a:rect l="l" t="t" r="r" b="b"/>
              <a:pathLst>
                <a:path w="203200" h="692150">
                  <a:moveTo>
                    <a:pt x="0" y="0"/>
                  </a:moveTo>
                  <a:lnTo>
                    <a:pt x="0" y="580422"/>
                  </a:lnTo>
                  <a:lnTo>
                    <a:pt x="202925" y="691570"/>
                  </a:lnTo>
                  <a:lnTo>
                    <a:pt x="202925" y="109420"/>
                  </a:lnTo>
                  <a:lnTo>
                    <a:pt x="0" y="0"/>
                  </a:lnTo>
                  <a:close/>
                </a:path>
              </a:pathLst>
            </a:custGeom>
            <a:ln w="3581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69471" y="4228652"/>
              <a:ext cx="266065" cy="199390"/>
            </a:xfrm>
            <a:custGeom>
              <a:avLst/>
              <a:gdLst/>
              <a:ahLst/>
              <a:cxnLst/>
              <a:rect l="l" t="t" r="r" b="b"/>
              <a:pathLst>
                <a:path w="266065" h="199389">
                  <a:moveTo>
                    <a:pt x="160511" y="123094"/>
                  </a:moveTo>
                  <a:lnTo>
                    <a:pt x="207023" y="136298"/>
                  </a:lnTo>
                  <a:lnTo>
                    <a:pt x="225248" y="137748"/>
                  </a:lnTo>
                  <a:lnTo>
                    <a:pt x="242064" y="132346"/>
                  </a:lnTo>
                  <a:lnTo>
                    <a:pt x="255667" y="121080"/>
                  </a:lnTo>
                  <a:lnTo>
                    <a:pt x="264257" y="104937"/>
                  </a:lnTo>
                  <a:lnTo>
                    <a:pt x="266001" y="86947"/>
                  </a:lnTo>
                  <a:lnTo>
                    <a:pt x="261020" y="70200"/>
                  </a:lnTo>
                  <a:lnTo>
                    <a:pt x="250226" y="56461"/>
                  </a:lnTo>
                  <a:lnTo>
                    <a:pt x="234530" y="47494"/>
                  </a:lnTo>
                  <a:lnTo>
                    <a:pt x="101288" y="2742"/>
                  </a:lnTo>
                  <a:lnTo>
                    <a:pt x="88445" y="0"/>
                  </a:lnTo>
                  <a:lnTo>
                    <a:pt x="75464" y="281"/>
                  </a:lnTo>
                  <a:lnTo>
                    <a:pt x="40261" y="23696"/>
                  </a:lnTo>
                  <a:lnTo>
                    <a:pt x="33426" y="43683"/>
                  </a:lnTo>
                  <a:lnTo>
                    <a:pt x="34111" y="59614"/>
                  </a:lnTo>
                  <a:lnTo>
                    <a:pt x="40192" y="73937"/>
                  </a:lnTo>
                  <a:lnTo>
                    <a:pt x="50782" y="85423"/>
                  </a:lnTo>
                  <a:lnTo>
                    <a:pt x="64996" y="92844"/>
                  </a:lnTo>
                  <a:lnTo>
                    <a:pt x="203421" y="136685"/>
                  </a:lnTo>
                  <a:lnTo>
                    <a:pt x="193892" y="165522"/>
                  </a:lnTo>
                  <a:lnTo>
                    <a:pt x="184005" y="182740"/>
                  </a:lnTo>
                  <a:lnTo>
                    <a:pt x="168753" y="194316"/>
                  </a:lnTo>
                  <a:lnTo>
                    <a:pt x="150244" y="199222"/>
                  </a:lnTo>
                  <a:lnTo>
                    <a:pt x="130586" y="196432"/>
                  </a:lnTo>
                  <a:lnTo>
                    <a:pt x="122764" y="193626"/>
                  </a:lnTo>
                  <a:lnTo>
                    <a:pt x="25029" y="164779"/>
                  </a:lnTo>
                  <a:lnTo>
                    <a:pt x="11508" y="154977"/>
                  </a:lnTo>
                  <a:lnTo>
                    <a:pt x="2932" y="139621"/>
                  </a:lnTo>
                  <a:lnTo>
                    <a:pt x="0" y="121899"/>
                  </a:lnTo>
                  <a:lnTo>
                    <a:pt x="3406" y="105000"/>
                  </a:lnTo>
                  <a:lnTo>
                    <a:pt x="8673" y="96495"/>
                  </a:lnTo>
                  <a:lnTo>
                    <a:pt x="16999" y="89146"/>
                  </a:lnTo>
                  <a:lnTo>
                    <a:pt x="28955" y="83530"/>
                  </a:lnTo>
                  <a:lnTo>
                    <a:pt x="45112" y="80226"/>
                  </a:lnTo>
                </a:path>
              </a:pathLst>
            </a:custGeom>
            <a:ln w="3581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2078170" y="4099351"/>
            <a:ext cx="1369060" cy="1184910"/>
            <a:chOff x="12078170" y="4099351"/>
            <a:chExt cx="1369060" cy="1184910"/>
          </a:xfrm>
        </p:grpSpPr>
        <p:sp>
          <p:nvSpPr>
            <p:cNvPr id="43" name="object 43"/>
            <p:cNvSpPr/>
            <p:nvPr/>
          </p:nvSpPr>
          <p:spPr>
            <a:xfrm>
              <a:off x="12138974" y="4337455"/>
              <a:ext cx="1161415" cy="397510"/>
            </a:xfrm>
            <a:custGeom>
              <a:avLst/>
              <a:gdLst/>
              <a:ahLst/>
              <a:cxnLst/>
              <a:rect l="l" t="t" r="r" b="b"/>
              <a:pathLst>
                <a:path w="1161415" h="397510">
                  <a:moveTo>
                    <a:pt x="0" y="209354"/>
                  </a:moveTo>
                  <a:lnTo>
                    <a:pt x="182025" y="0"/>
                  </a:lnTo>
                  <a:lnTo>
                    <a:pt x="423599" y="376260"/>
                  </a:lnTo>
                  <a:lnTo>
                    <a:pt x="698837" y="151220"/>
                  </a:lnTo>
                  <a:lnTo>
                    <a:pt x="876475" y="356732"/>
                  </a:lnTo>
                  <a:lnTo>
                    <a:pt x="1036544" y="225951"/>
                  </a:lnTo>
                  <a:lnTo>
                    <a:pt x="1161284" y="397317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26837" y="4664896"/>
              <a:ext cx="135461" cy="15315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2138979" y="4201128"/>
              <a:ext cx="1292860" cy="1067435"/>
            </a:xfrm>
            <a:custGeom>
              <a:avLst/>
              <a:gdLst/>
              <a:ahLst/>
              <a:cxnLst/>
              <a:rect l="l" t="t" r="r" b="b"/>
              <a:pathLst>
                <a:path w="1292859" h="1067435">
                  <a:moveTo>
                    <a:pt x="1292264" y="1066941"/>
                  </a:moveTo>
                  <a:lnTo>
                    <a:pt x="1290798" y="787829"/>
                  </a:lnTo>
                  <a:lnTo>
                    <a:pt x="1150499" y="917396"/>
                  </a:lnTo>
                  <a:lnTo>
                    <a:pt x="1053140" y="820037"/>
                  </a:lnTo>
                  <a:lnTo>
                    <a:pt x="975540" y="897627"/>
                  </a:lnTo>
                  <a:lnTo>
                    <a:pt x="975540" y="582861"/>
                  </a:lnTo>
                  <a:lnTo>
                    <a:pt x="783756" y="774646"/>
                  </a:lnTo>
                  <a:lnTo>
                    <a:pt x="783756" y="656063"/>
                  </a:lnTo>
                  <a:lnTo>
                    <a:pt x="682733" y="525764"/>
                  </a:lnTo>
                  <a:lnTo>
                    <a:pt x="490937" y="692659"/>
                  </a:lnTo>
                  <a:lnTo>
                    <a:pt x="427986" y="615070"/>
                  </a:lnTo>
                  <a:lnTo>
                    <a:pt x="224485" y="774646"/>
                  </a:lnTo>
                  <a:lnTo>
                    <a:pt x="224485" y="383747"/>
                  </a:lnTo>
                  <a:lnTo>
                    <a:pt x="139566" y="449630"/>
                  </a:lnTo>
                  <a:lnTo>
                    <a:pt x="78081" y="351539"/>
                  </a:lnTo>
                  <a:lnTo>
                    <a:pt x="0" y="436457"/>
                  </a:lnTo>
                  <a:lnTo>
                    <a:pt x="0" y="1066941"/>
                  </a:lnTo>
                  <a:lnTo>
                    <a:pt x="1292264" y="1066941"/>
                  </a:lnTo>
                  <a:close/>
                </a:path>
                <a:path w="1292859" h="1067435">
                  <a:moveTo>
                    <a:pt x="1292264" y="1066941"/>
                  </a:moveTo>
                  <a:lnTo>
                    <a:pt x="0" y="1066941"/>
                  </a:lnTo>
                  <a:lnTo>
                    <a:pt x="0" y="0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78170" y="4099351"/>
              <a:ext cx="121619" cy="146498"/>
            </a:xfrm>
            <a:prstGeom prst="rect">
              <a:avLst/>
            </a:prstGeom>
          </p:spPr>
        </p:pic>
      </p:grpSp>
      <p:sp>
        <p:nvSpPr>
          <p:cNvPr id="47" name="object 47"/>
          <p:cNvSpPr/>
          <p:nvPr/>
        </p:nvSpPr>
        <p:spPr>
          <a:xfrm>
            <a:off x="15701089" y="4224999"/>
            <a:ext cx="598805" cy="1086485"/>
          </a:xfrm>
          <a:custGeom>
            <a:avLst/>
            <a:gdLst/>
            <a:ahLst/>
            <a:cxnLst/>
            <a:rect l="l" t="t" r="r" b="b"/>
            <a:pathLst>
              <a:path w="598805" h="1086485">
                <a:moveTo>
                  <a:pt x="598704" y="60982"/>
                </a:moveTo>
                <a:lnTo>
                  <a:pt x="593912" y="37247"/>
                </a:lnTo>
                <a:lnTo>
                  <a:pt x="580844" y="17863"/>
                </a:lnTo>
                <a:lnTo>
                  <a:pt x="561461" y="4793"/>
                </a:lnTo>
                <a:lnTo>
                  <a:pt x="537721" y="0"/>
                </a:lnTo>
                <a:lnTo>
                  <a:pt x="60982" y="0"/>
                </a:lnTo>
                <a:lnTo>
                  <a:pt x="37247" y="4793"/>
                </a:lnTo>
                <a:lnTo>
                  <a:pt x="17863" y="17863"/>
                </a:lnTo>
                <a:lnTo>
                  <a:pt x="4793" y="37247"/>
                </a:lnTo>
                <a:lnTo>
                  <a:pt x="0" y="60982"/>
                </a:lnTo>
                <a:lnTo>
                  <a:pt x="4793" y="84717"/>
                </a:lnTo>
                <a:lnTo>
                  <a:pt x="17863" y="104101"/>
                </a:lnTo>
                <a:lnTo>
                  <a:pt x="37247" y="117171"/>
                </a:lnTo>
                <a:lnTo>
                  <a:pt x="60982" y="121964"/>
                </a:lnTo>
                <a:lnTo>
                  <a:pt x="91745" y="121964"/>
                </a:lnTo>
                <a:lnTo>
                  <a:pt x="135922" y="500508"/>
                </a:lnTo>
                <a:lnTo>
                  <a:pt x="11968" y="617562"/>
                </a:lnTo>
                <a:lnTo>
                  <a:pt x="299352" y="617562"/>
                </a:lnTo>
                <a:lnTo>
                  <a:pt x="586746" y="617562"/>
                </a:lnTo>
                <a:lnTo>
                  <a:pt x="462792" y="500508"/>
                </a:lnTo>
                <a:lnTo>
                  <a:pt x="506958" y="121964"/>
                </a:lnTo>
                <a:lnTo>
                  <a:pt x="537721" y="121964"/>
                </a:lnTo>
                <a:lnTo>
                  <a:pt x="561461" y="117171"/>
                </a:lnTo>
                <a:lnTo>
                  <a:pt x="580844" y="104101"/>
                </a:lnTo>
                <a:lnTo>
                  <a:pt x="593912" y="84717"/>
                </a:lnTo>
                <a:lnTo>
                  <a:pt x="598704" y="60982"/>
                </a:lnTo>
                <a:close/>
              </a:path>
              <a:path w="598805" h="1086485">
                <a:moveTo>
                  <a:pt x="91745" y="121964"/>
                </a:moveTo>
                <a:lnTo>
                  <a:pt x="299352" y="121964"/>
                </a:lnTo>
              </a:path>
              <a:path w="598805" h="1086485">
                <a:moveTo>
                  <a:pt x="135922" y="500508"/>
                </a:moveTo>
                <a:lnTo>
                  <a:pt x="216129" y="500508"/>
                </a:lnTo>
              </a:path>
              <a:path w="598805" h="1086485">
                <a:moveTo>
                  <a:pt x="384606" y="500508"/>
                </a:moveTo>
                <a:lnTo>
                  <a:pt x="464813" y="500508"/>
                </a:lnTo>
              </a:path>
              <a:path w="598805" h="1086485">
                <a:moveTo>
                  <a:pt x="299352" y="617562"/>
                </a:moveTo>
                <a:lnTo>
                  <a:pt x="205679" y="617562"/>
                </a:lnTo>
                <a:lnTo>
                  <a:pt x="299352" y="1086354"/>
                </a:lnTo>
                <a:lnTo>
                  <a:pt x="393024" y="617562"/>
                </a:lnTo>
                <a:lnTo>
                  <a:pt x="299352" y="617562"/>
                </a:lnTo>
                <a:close/>
              </a:path>
            </a:pathLst>
          </a:custGeom>
          <a:ln w="31412">
            <a:solidFill>
              <a:srgbClr val="006B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3686" y="4035888"/>
            <a:ext cx="1172845" cy="1262380"/>
          </a:xfrm>
          <a:custGeom>
            <a:avLst/>
            <a:gdLst/>
            <a:ahLst/>
            <a:cxnLst/>
            <a:rect l="l" t="t" r="r" b="b"/>
            <a:pathLst>
              <a:path w="1172845" h="1262379">
                <a:moveTo>
                  <a:pt x="1093537" y="0"/>
                </a:moveTo>
                <a:lnTo>
                  <a:pt x="79191" y="0"/>
                </a:lnTo>
                <a:lnTo>
                  <a:pt x="68659" y="2540"/>
                </a:lnTo>
                <a:lnTo>
                  <a:pt x="60047" y="7620"/>
                </a:lnTo>
                <a:lnTo>
                  <a:pt x="54235" y="16510"/>
                </a:lnTo>
                <a:lnTo>
                  <a:pt x="52103" y="26670"/>
                </a:lnTo>
                <a:lnTo>
                  <a:pt x="52103" y="144780"/>
                </a:lnTo>
                <a:lnTo>
                  <a:pt x="24604" y="161290"/>
                </a:lnTo>
                <a:lnTo>
                  <a:pt x="8845" y="181610"/>
                </a:lnTo>
                <a:lnTo>
                  <a:pt x="1688" y="201930"/>
                </a:lnTo>
                <a:lnTo>
                  <a:pt x="0" y="219710"/>
                </a:lnTo>
                <a:lnTo>
                  <a:pt x="3039" y="245110"/>
                </a:lnTo>
                <a:lnTo>
                  <a:pt x="11652" y="266700"/>
                </a:lnTo>
                <a:lnTo>
                  <a:pt x="25086" y="287020"/>
                </a:lnTo>
                <a:lnTo>
                  <a:pt x="42585" y="303530"/>
                </a:lnTo>
                <a:lnTo>
                  <a:pt x="42669" y="692150"/>
                </a:lnTo>
                <a:lnTo>
                  <a:pt x="54438" y="735330"/>
                </a:lnTo>
                <a:lnTo>
                  <a:pt x="282357" y="1130300"/>
                </a:lnTo>
                <a:lnTo>
                  <a:pt x="282357" y="1240790"/>
                </a:lnTo>
                <a:lnTo>
                  <a:pt x="284129" y="1249680"/>
                </a:lnTo>
                <a:lnTo>
                  <a:pt x="288961" y="1256030"/>
                </a:lnTo>
                <a:lnTo>
                  <a:pt x="296126" y="1261110"/>
                </a:lnTo>
                <a:lnTo>
                  <a:pt x="304901" y="1262380"/>
                </a:lnTo>
                <a:lnTo>
                  <a:pt x="313682" y="1261110"/>
                </a:lnTo>
                <a:lnTo>
                  <a:pt x="320851" y="1256030"/>
                </a:lnTo>
                <a:lnTo>
                  <a:pt x="325684" y="1249680"/>
                </a:lnTo>
                <a:lnTo>
                  <a:pt x="327455" y="1240790"/>
                </a:lnTo>
                <a:lnTo>
                  <a:pt x="327455" y="1122680"/>
                </a:lnTo>
                <a:lnTo>
                  <a:pt x="325361" y="1115060"/>
                </a:lnTo>
                <a:lnTo>
                  <a:pt x="321487" y="1108710"/>
                </a:lnTo>
                <a:lnTo>
                  <a:pt x="208852" y="913130"/>
                </a:lnTo>
                <a:lnTo>
                  <a:pt x="266813" y="873760"/>
                </a:lnTo>
                <a:lnTo>
                  <a:pt x="186266" y="873760"/>
                </a:lnTo>
                <a:lnTo>
                  <a:pt x="93630" y="713740"/>
                </a:lnTo>
                <a:lnTo>
                  <a:pt x="89798" y="706120"/>
                </a:lnTo>
                <a:lnTo>
                  <a:pt x="87693" y="698500"/>
                </a:lnTo>
                <a:lnTo>
                  <a:pt x="87693" y="323850"/>
                </a:lnTo>
                <a:lnTo>
                  <a:pt x="125059" y="323850"/>
                </a:lnTo>
                <a:lnTo>
                  <a:pt x="128582" y="322580"/>
                </a:lnTo>
                <a:lnTo>
                  <a:pt x="173871" y="322580"/>
                </a:lnTo>
                <a:lnTo>
                  <a:pt x="171973" y="302260"/>
                </a:lnTo>
                <a:lnTo>
                  <a:pt x="175523" y="299720"/>
                </a:lnTo>
                <a:lnTo>
                  <a:pt x="179167" y="297180"/>
                </a:lnTo>
                <a:lnTo>
                  <a:pt x="182339" y="294640"/>
                </a:lnTo>
                <a:lnTo>
                  <a:pt x="1139566" y="294640"/>
                </a:lnTo>
                <a:lnTo>
                  <a:pt x="1147643" y="287020"/>
                </a:lnTo>
                <a:lnTo>
                  <a:pt x="1151843" y="280670"/>
                </a:lnTo>
                <a:lnTo>
                  <a:pt x="106792" y="280670"/>
                </a:lnTo>
                <a:lnTo>
                  <a:pt x="82800" y="275590"/>
                </a:lnTo>
                <a:lnTo>
                  <a:pt x="63187" y="262890"/>
                </a:lnTo>
                <a:lnTo>
                  <a:pt x="49953" y="242570"/>
                </a:lnTo>
                <a:lnTo>
                  <a:pt x="45098" y="219710"/>
                </a:lnTo>
                <a:lnTo>
                  <a:pt x="46062" y="208280"/>
                </a:lnTo>
                <a:lnTo>
                  <a:pt x="52809" y="195580"/>
                </a:lnTo>
                <a:lnTo>
                  <a:pt x="71125" y="185420"/>
                </a:lnTo>
                <a:lnTo>
                  <a:pt x="106792" y="181610"/>
                </a:lnTo>
                <a:lnTo>
                  <a:pt x="203056" y="181610"/>
                </a:lnTo>
                <a:lnTo>
                  <a:pt x="196333" y="168910"/>
                </a:lnTo>
                <a:lnTo>
                  <a:pt x="164141" y="146050"/>
                </a:lnTo>
                <a:lnTo>
                  <a:pt x="113961" y="137160"/>
                </a:lnTo>
                <a:lnTo>
                  <a:pt x="97211" y="137160"/>
                </a:lnTo>
                <a:lnTo>
                  <a:pt x="97211" y="45720"/>
                </a:lnTo>
                <a:lnTo>
                  <a:pt x="1120625" y="45720"/>
                </a:lnTo>
                <a:lnTo>
                  <a:pt x="1120625" y="26670"/>
                </a:lnTo>
                <a:lnTo>
                  <a:pt x="1118492" y="16510"/>
                </a:lnTo>
                <a:lnTo>
                  <a:pt x="1112680" y="7620"/>
                </a:lnTo>
                <a:lnTo>
                  <a:pt x="1104069" y="2540"/>
                </a:lnTo>
                <a:lnTo>
                  <a:pt x="1093537" y="0"/>
                </a:lnTo>
                <a:close/>
              </a:path>
              <a:path w="1172845" h="1262379">
                <a:moveTo>
                  <a:pt x="971365" y="863600"/>
                </a:moveTo>
                <a:lnTo>
                  <a:pt x="890957" y="863600"/>
                </a:lnTo>
                <a:lnTo>
                  <a:pt x="963876" y="913130"/>
                </a:lnTo>
                <a:lnTo>
                  <a:pt x="851502" y="1107440"/>
                </a:lnTo>
                <a:lnTo>
                  <a:pt x="847366" y="1115060"/>
                </a:lnTo>
                <a:lnTo>
                  <a:pt x="845272" y="1122680"/>
                </a:lnTo>
                <a:lnTo>
                  <a:pt x="845272" y="1240790"/>
                </a:lnTo>
                <a:lnTo>
                  <a:pt x="847044" y="1249680"/>
                </a:lnTo>
                <a:lnTo>
                  <a:pt x="851875" y="1256030"/>
                </a:lnTo>
                <a:lnTo>
                  <a:pt x="859041" y="1261110"/>
                </a:lnTo>
                <a:lnTo>
                  <a:pt x="867816" y="1262380"/>
                </a:lnTo>
                <a:lnTo>
                  <a:pt x="876597" y="1261110"/>
                </a:lnTo>
                <a:lnTo>
                  <a:pt x="883766" y="1256030"/>
                </a:lnTo>
                <a:lnTo>
                  <a:pt x="888598" y="1249680"/>
                </a:lnTo>
                <a:lnTo>
                  <a:pt x="890370" y="1240790"/>
                </a:lnTo>
                <a:lnTo>
                  <a:pt x="890307" y="1130300"/>
                </a:lnTo>
                <a:lnTo>
                  <a:pt x="1038461" y="873760"/>
                </a:lnTo>
                <a:lnTo>
                  <a:pt x="986462" y="873760"/>
                </a:lnTo>
                <a:lnTo>
                  <a:pt x="971365" y="863600"/>
                </a:lnTo>
                <a:close/>
              </a:path>
              <a:path w="1172845" h="1262379">
                <a:moveTo>
                  <a:pt x="336752" y="863600"/>
                </a:moveTo>
                <a:lnTo>
                  <a:pt x="281771" y="863600"/>
                </a:lnTo>
                <a:lnTo>
                  <a:pt x="320775" y="920750"/>
                </a:lnTo>
                <a:lnTo>
                  <a:pt x="359140" y="952500"/>
                </a:lnTo>
                <a:lnTo>
                  <a:pt x="465441" y="998220"/>
                </a:lnTo>
                <a:lnTo>
                  <a:pt x="476762" y="1052830"/>
                </a:lnTo>
                <a:lnTo>
                  <a:pt x="501746" y="1094740"/>
                </a:lnTo>
                <a:lnTo>
                  <a:pt x="537948" y="1122680"/>
                </a:lnTo>
                <a:lnTo>
                  <a:pt x="582924" y="1132840"/>
                </a:lnTo>
                <a:lnTo>
                  <a:pt x="628681" y="1121410"/>
                </a:lnTo>
                <a:lnTo>
                  <a:pt x="666863" y="1093470"/>
                </a:lnTo>
                <a:lnTo>
                  <a:pt x="670872" y="1087120"/>
                </a:lnTo>
                <a:lnTo>
                  <a:pt x="582924" y="1087120"/>
                </a:lnTo>
                <a:lnTo>
                  <a:pt x="551360" y="1078230"/>
                </a:lnTo>
                <a:lnTo>
                  <a:pt x="528554" y="1055370"/>
                </a:lnTo>
                <a:lnTo>
                  <a:pt x="514716" y="1022350"/>
                </a:lnTo>
                <a:lnTo>
                  <a:pt x="510057" y="984250"/>
                </a:lnTo>
                <a:lnTo>
                  <a:pt x="510110" y="982980"/>
                </a:lnTo>
                <a:lnTo>
                  <a:pt x="510110" y="948690"/>
                </a:lnTo>
                <a:lnTo>
                  <a:pt x="465001" y="948690"/>
                </a:lnTo>
                <a:lnTo>
                  <a:pt x="377307" y="910590"/>
                </a:lnTo>
                <a:lnTo>
                  <a:pt x="369370" y="906780"/>
                </a:lnTo>
                <a:lnTo>
                  <a:pt x="362669" y="901700"/>
                </a:lnTo>
                <a:lnTo>
                  <a:pt x="357884" y="894080"/>
                </a:lnTo>
                <a:lnTo>
                  <a:pt x="336752" y="863600"/>
                </a:lnTo>
                <a:close/>
              </a:path>
              <a:path w="1172845" h="1262379">
                <a:moveTo>
                  <a:pt x="707727" y="928370"/>
                </a:moveTo>
                <a:lnTo>
                  <a:pt x="662618" y="928370"/>
                </a:lnTo>
                <a:lnTo>
                  <a:pt x="662618" y="982980"/>
                </a:lnTo>
                <a:lnTo>
                  <a:pt x="656283" y="1023620"/>
                </a:lnTo>
                <a:lnTo>
                  <a:pt x="639171" y="1056640"/>
                </a:lnTo>
                <a:lnTo>
                  <a:pt x="613865" y="1079500"/>
                </a:lnTo>
                <a:lnTo>
                  <a:pt x="582924" y="1087120"/>
                </a:lnTo>
                <a:lnTo>
                  <a:pt x="670872" y="1087120"/>
                </a:lnTo>
                <a:lnTo>
                  <a:pt x="694126" y="1050290"/>
                </a:lnTo>
                <a:lnTo>
                  <a:pt x="707130" y="998220"/>
                </a:lnTo>
                <a:lnTo>
                  <a:pt x="813786" y="951230"/>
                </a:lnTo>
                <a:lnTo>
                  <a:pt x="819382" y="948690"/>
                </a:lnTo>
                <a:lnTo>
                  <a:pt x="707727" y="948690"/>
                </a:lnTo>
                <a:lnTo>
                  <a:pt x="707727" y="928370"/>
                </a:lnTo>
                <a:close/>
              </a:path>
              <a:path w="1172845" h="1262379">
                <a:moveTo>
                  <a:pt x="534731" y="364490"/>
                </a:moveTo>
                <a:lnTo>
                  <a:pt x="483717" y="379730"/>
                </a:lnTo>
                <a:lnTo>
                  <a:pt x="451954" y="403860"/>
                </a:lnTo>
                <a:lnTo>
                  <a:pt x="434456" y="430530"/>
                </a:lnTo>
                <a:lnTo>
                  <a:pt x="426238" y="452120"/>
                </a:lnTo>
                <a:lnTo>
                  <a:pt x="407857" y="462280"/>
                </a:lnTo>
                <a:lnTo>
                  <a:pt x="392484" y="476250"/>
                </a:lnTo>
                <a:lnTo>
                  <a:pt x="380163" y="491490"/>
                </a:lnTo>
                <a:lnTo>
                  <a:pt x="370941" y="510540"/>
                </a:lnTo>
                <a:lnTo>
                  <a:pt x="362761" y="547370"/>
                </a:lnTo>
                <a:lnTo>
                  <a:pt x="363833" y="586740"/>
                </a:lnTo>
                <a:lnTo>
                  <a:pt x="371040" y="623570"/>
                </a:lnTo>
                <a:lnTo>
                  <a:pt x="381265" y="656590"/>
                </a:lnTo>
                <a:lnTo>
                  <a:pt x="377182" y="659130"/>
                </a:lnTo>
                <a:lnTo>
                  <a:pt x="357177" y="697230"/>
                </a:lnTo>
                <a:lnTo>
                  <a:pt x="356988" y="718820"/>
                </a:lnTo>
                <a:lnTo>
                  <a:pt x="360983" y="744220"/>
                </a:lnTo>
                <a:lnTo>
                  <a:pt x="383202" y="778510"/>
                </a:lnTo>
                <a:lnTo>
                  <a:pt x="398124" y="786130"/>
                </a:lnTo>
                <a:lnTo>
                  <a:pt x="404574" y="788670"/>
                </a:lnTo>
                <a:lnTo>
                  <a:pt x="410211" y="812800"/>
                </a:lnTo>
                <a:lnTo>
                  <a:pt x="421084" y="842010"/>
                </a:lnTo>
                <a:lnTo>
                  <a:pt x="438808" y="872490"/>
                </a:lnTo>
                <a:lnTo>
                  <a:pt x="465001" y="901700"/>
                </a:lnTo>
                <a:lnTo>
                  <a:pt x="465001" y="948690"/>
                </a:lnTo>
                <a:lnTo>
                  <a:pt x="510110" y="948690"/>
                </a:lnTo>
                <a:lnTo>
                  <a:pt x="510110" y="928370"/>
                </a:lnTo>
                <a:lnTo>
                  <a:pt x="707727" y="928370"/>
                </a:lnTo>
                <a:lnTo>
                  <a:pt x="707727" y="901700"/>
                </a:lnTo>
                <a:lnTo>
                  <a:pt x="711107" y="897890"/>
                </a:lnTo>
                <a:lnTo>
                  <a:pt x="586474" y="897890"/>
                </a:lnTo>
                <a:lnTo>
                  <a:pt x="539207" y="891540"/>
                </a:lnTo>
                <a:lnTo>
                  <a:pt x="500979" y="872490"/>
                </a:lnTo>
                <a:lnTo>
                  <a:pt x="473669" y="844550"/>
                </a:lnTo>
                <a:lnTo>
                  <a:pt x="449933" y="786130"/>
                </a:lnTo>
                <a:lnTo>
                  <a:pt x="447567" y="770890"/>
                </a:lnTo>
                <a:lnTo>
                  <a:pt x="447567" y="763270"/>
                </a:lnTo>
                <a:lnTo>
                  <a:pt x="444436" y="756920"/>
                </a:lnTo>
                <a:lnTo>
                  <a:pt x="433494" y="746760"/>
                </a:lnTo>
                <a:lnTo>
                  <a:pt x="429866" y="745490"/>
                </a:lnTo>
                <a:lnTo>
                  <a:pt x="415840" y="745490"/>
                </a:lnTo>
                <a:lnTo>
                  <a:pt x="407139" y="739140"/>
                </a:lnTo>
                <a:lnTo>
                  <a:pt x="405694" y="736600"/>
                </a:lnTo>
                <a:lnTo>
                  <a:pt x="405076" y="734060"/>
                </a:lnTo>
                <a:lnTo>
                  <a:pt x="402272" y="718820"/>
                </a:lnTo>
                <a:lnTo>
                  <a:pt x="401710" y="707390"/>
                </a:lnTo>
                <a:lnTo>
                  <a:pt x="402514" y="699770"/>
                </a:lnTo>
                <a:lnTo>
                  <a:pt x="403809" y="695960"/>
                </a:lnTo>
                <a:lnTo>
                  <a:pt x="426640" y="695960"/>
                </a:lnTo>
                <a:lnTo>
                  <a:pt x="429280" y="694690"/>
                </a:lnTo>
                <a:lnTo>
                  <a:pt x="435409" y="689610"/>
                </a:lnTo>
                <a:lnTo>
                  <a:pt x="439274" y="681990"/>
                </a:lnTo>
                <a:lnTo>
                  <a:pt x="440405" y="673100"/>
                </a:lnTo>
                <a:lnTo>
                  <a:pt x="440673" y="636270"/>
                </a:lnTo>
                <a:lnTo>
                  <a:pt x="445195" y="599440"/>
                </a:lnTo>
                <a:lnTo>
                  <a:pt x="454932" y="567690"/>
                </a:lnTo>
                <a:lnTo>
                  <a:pt x="456921" y="565150"/>
                </a:lnTo>
                <a:lnTo>
                  <a:pt x="407286" y="565150"/>
                </a:lnTo>
                <a:lnTo>
                  <a:pt x="413013" y="525780"/>
                </a:lnTo>
                <a:lnTo>
                  <a:pt x="448331" y="491490"/>
                </a:lnTo>
                <a:lnTo>
                  <a:pt x="454694" y="487680"/>
                </a:lnTo>
                <a:lnTo>
                  <a:pt x="460116" y="482600"/>
                </a:lnTo>
                <a:lnTo>
                  <a:pt x="464431" y="477520"/>
                </a:lnTo>
                <a:lnTo>
                  <a:pt x="467472" y="471170"/>
                </a:lnTo>
                <a:lnTo>
                  <a:pt x="468886" y="466090"/>
                </a:lnTo>
                <a:lnTo>
                  <a:pt x="477194" y="445770"/>
                </a:lnTo>
                <a:lnTo>
                  <a:pt x="496864" y="424180"/>
                </a:lnTo>
                <a:lnTo>
                  <a:pt x="536340" y="410210"/>
                </a:lnTo>
                <a:lnTo>
                  <a:pt x="716932" y="410210"/>
                </a:lnTo>
                <a:lnTo>
                  <a:pt x="706224" y="401320"/>
                </a:lnTo>
                <a:lnTo>
                  <a:pt x="680282" y="384810"/>
                </a:lnTo>
                <a:lnTo>
                  <a:pt x="649369" y="373380"/>
                </a:lnTo>
                <a:lnTo>
                  <a:pt x="609981" y="365760"/>
                </a:lnTo>
                <a:lnTo>
                  <a:pt x="534731" y="364490"/>
                </a:lnTo>
                <a:close/>
              </a:path>
              <a:path w="1172845" h="1262379">
                <a:moveTo>
                  <a:pt x="1139566" y="294640"/>
                </a:moveTo>
                <a:lnTo>
                  <a:pt x="990388" y="294640"/>
                </a:lnTo>
                <a:lnTo>
                  <a:pt x="993561" y="297180"/>
                </a:lnTo>
                <a:lnTo>
                  <a:pt x="997205" y="299720"/>
                </a:lnTo>
                <a:lnTo>
                  <a:pt x="1000754" y="302260"/>
                </a:lnTo>
                <a:lnTo>
                  <a:pt x="966850" y="665480"/>
                </a:lnTo>
                <a:lnTo>
                  <a:pt x="966085" y="673100"/>
                </a:lnTo>
                <a:lnTo>
                  <a:pt x="963447" y="680720"/>
                </a:lnTo>
                <a:lnTo>
                  <a:pt x="959185" y="685800"/>
                </a:lnTo>
                <a:lnTo>
                  <a:pt x="814802" y="894080"/>
                </a:lnTo>
                <a:lnTo>
                  <a:pt x="810059" y="901700"/>
                </a:lnTo>
                <a:lnTo>
                  <a:pt x="803357" y="906780"/>
                </a:lnTo>
                <a:lnTo>
                  <a:pt x="795619" y="910590"/>
                </a:lnTo>
                <a:lnTo>
                  <a:pt x="707727" y="948690"/>
                </a:lnTo>
                <a:lnTo>
                  <a:pt x="819382" y="948690"/>
                </a:lnTo>
                <a:lnTo>
                  <a:pt x="851911" y="920750"/>
                </a:lnTo>
                <a:lnTo>
                  <a:pt x="890957" y="863600"/>
                </a:lnTo>
                <a:lnTo>
                  <a:pt x="971365" y="863600"/>
                </a:lnTo>
                <a:lnTo>
                  <a:pt x="916642" y="826770"/>
                </a:lnTo>
                <a:lnTo>
                  <a:pt x="996220" y="712470"/>
                </a:lnTo>
                <a:lnTo>
                  <a:pt x="1002064" y="702310"/>
                </a:lnTo>
                <a:lnTo>
                  <a:pt x="1006635" y="692150"/>
                </a:lnTo>
                <a:lnTo>
                  <a:pt x="1009881" y="680720"/>
                </a:lnTo>
                <a:lnTo>
                  <a:pt x="1011749" y="669290"/>
                </a:lnTo>
                <a:lnTo>
                  <a:pt x="1044146" y="322580"/>
                </a:lnTo>
                <a:lnTo>
                  <a:pt x="1130143" y="322580"/>
                </a:lnTo>
                <a:lnTo>
                  <a:pt x="1130143" y="303530"/>
                </a:lnTo>
                <a:lnTo>
                  <a:pt x="1139566" y="294640"/>
                </a:lnTo>
                <a:close/>
              </a:path>
              <a:path w="1172845" h="1262379">
                <a:moveTo>
                  <a:pt x="662618" y="928370"/>
                </a:moveTo>
                <a:lnTo>
                  <a:pt x="510110" y="928370"/>
                </a:lnTo>
                <a:lnTo>
                  <a:pt x="527630" y="934720"/>
                </a:lnTo>
                <a:lnTo>
                  <a:pt x="546167" y="938530"/>
                </a:lnTo>
                <a:lnTo>
                  <a:pt x="565767" y="942340"/>
                </a:lnTo>
                <a:lnTo>
                  <a:pt x="586474" y="943610"/>
                </a:lnTo>
                <a:lnTo>
                  <a:pt x="607082" y="942340"/>
                </a:lnTo>
                <a:lnTo>
                  <a:pt x="626619" y="938530"/>
                </a:lnTo>
                <a:lnTo>
                  <a:pt x="645119" y="934720"/>
                </a:lnTo>
                <a:lnTo>
                  <a:pt x="662618" y="928370"/>
                </a:lnTo>
                <a:close/>
              </a:path>
              <a:path w="1172845" h="1262379">
                <a:moveTo>
                  <a:pt x="746521" y="744220"/>
                </a:moveTo>
                <a:lnTo>
                  <a:pt x="739213" y="746760"/>
                </a:lnTo>
                <a:lnTo>
                  <a:pt x="728291" y="756920"/>
                </a:lnTo>
                <a:lnTo>
                  <a:pt x="725161" y="763270"/>
                </a:lnTo>
                <a:lnTo>
                  <a:pt x="725244" y="768350"/>
                </a:lnTo>
                <a:lnTo>
                  <a:pt x="722831" y="784860"/>
                </a:lnTo>
                <a:lnTo>
                  <a:pt x="699073" y="844550"/>
                </a:lnTo>
                <a:lnTo>
                  <a:pt x="671780" y="872490"/>
                </a:lnTo>
                <a:lnTo>
                  <a:pt x="633552" y="891540"/>
                </a:lnTo>
                <a:lnTo>
                  <a:pt x="586474" y="897890"/>
                </a:lnTo>
                <a:lnTo>
                  <a:pt x="711107" y="897890"/>
                </a:lnTo>
                <a:lnTo>
                  <a:pt x="733640" y="872490"/>
                </a:lnTo>
                <a:lnTo>
                  <a:pt x="751288" y="842010"/>
                </a:lnTo>
                <a:lnTo>
                  <a:pt x="762226" y="812800"/>
                </a:lnTo>
                <a:lnTo>
                  <a:pt x="768008" y="788670"/>
                </a:lnTo>
                <a:lnTo>
                  <a:pt x="774447" y="786130"/>
                </a:lnTo>
                <a:lnTo>
                  <a:pt x="808626" y="754380"/>
                </a:lnTo>
                <a:lnTo>
                  <a:pt x="811254" y="745490"/>
                </a:lnTo>
                <a:lnTo>
                  <a:pt x="753799" y="745490"/>
                </a:lnTo>
                <a:lnTo>
                  <a:pt x="746521" y="744220"/>
                </a:lnTo>
                <a:close/>
              </a:path>
              <a:path w="1172845" h="1262379">
                <a:moveTo>
                  <a:pt x="173871" y="322580"/>
                </a:moveTo>
                <a:lnTo>
                  <a:pt x="128582" y="322580"/>
                </a:lnTo>
                <a:lnTo>
                  <a:pt x="160989" y="669290"/>
                </a:lnTo>
                <a:lnTo>
                  <a:pt x="162851" y="680720"/>
                </a:lnTo>
                <a:lnTo>
                  <a:pt x="166087" y="692150"/>
                </a:lnTo>
                <a:lnTo>
                  <a:pt x="170641" y="702310"/>
                </a:lnTo>
                <a:lnTo>
                  <a:pt x="176455" y="712470"/>
                </a:lnTo>
                <a:lnTo>
                  <a:pt x="256086" y="826770"/>
                </a:lnTo>
                <a:lnTo>
                  <a:pt x="186266" y="873760"/>
                </a:lnTo>
                <a:lnTo>
                  <a:pt x="266813" y="873760"/>
                </a:lnTo>
                <a:lnTo>
                  <a:pt x="281771" y="863600"/>
                </a:lnTo>
                <a:lnTo>
                  <a:pt x="336752" y="863600"/>
                </a:lnTo>
                <a:lnTo>
                  <a:pt x="213480" y="685800"/>
                </a:lnTo>
                <a:lnTo>
                  <a:pt x="209281" y="680720"/>
                </a:lnTo>
                <a:lnTo>
                  <a:pt x="206642" y="673100"/>
                </a:lnTo>
                <a:lnTo>
                  <a:pt x="205889" y="665480"/>
                </a:lnTo>
                <a:lnTo>
                  <a:pt x="173871" y="322580"/>
                </a:lnTo>
                <a:close/>
              </a:path>
              <a:path w="1172845" h="1262379">
                <a:moveTo>
                  <a:pt x="1130143" y="323850"/>
                </a:moveTo>
                <a:lnTo>
                  <a:pt x="1085035" y="323850"/>
                </a:lnTo>
                <a:lnTo>
                  <a:pt x="1085035" y="698500"/>
                </a:lnTo>
                <a:lnTo>
                  <a:pt x="1082930" y="706120"/>
                </a:lnTo>
                <a:lnTo>
                  <a:pt x="1079223" y="713740"/>
                </a:lnTo>
                <a:lnTo>
                  <a:pt x="986462" y="873760"/>
                </a:lnTo>
                <a:lnTo>
                  <a:pt x="1038461" y="873760"/>
                </a:lnTo>
                <a:lnTo>
                  <a:pt x="1118405" y="735330"/>
                </a:lnTo>
                <a:lnTo>
                  <a:pt x="1130059" y="692150"/>
                </a:lnTo>
                <a:lnTo>
                  <a:pt x="1130143" y="323850"/>
                </a:lnTo>
                <a:close/>
              </a:path>
              <a:path w="1172845" h="1262379">
                <a:moveTo>
                  <a:pt x="426238" y="744220"/>
                </a:moveTo>
                <a:lnTo>
                  <a:pt x="419526" y="745490"/>
                </a:lnTo>
                <a:lnTo>
                  <a:pt x="429866" y="745490"/>
                </a:lnTo>
                <a:lnTo>
                  <a:pt x="426238" y="744220"/>
                </a:lnTo>
                <a:close/>
              </a:path>
              <a:path w="1172845" h="1262379">
                <a:moveTo>
                  <a:pt x="814904" y="694690"/>
                </a:moveTo>
                <a:lnTo>
                  <a:pt x="768049" y="694690"/>
                </a:lnTo>
                <a:lnTo>
                  <a:pt x="769870" y="698500"/>
                </a:lnTo>
                <a:lnTo>
                  <a:pt x="770947" y="706120"/>
                </a:lnTo>
                <a:lnTo>
                  <a:pt x="757076" y="745490"/>
                </a:lnTo>
                <a:lnTo>
                  <a:pt x="811254" y="745490"/>
                </a:lnTo>
                <a:lnTo>
                  <a:pt x="811629" y="744220"/>
                </a:lnTo>
                <a:lnTo>
                  <a:pt x="815728" y="718820"/>
                </a:lnTo>
                <a:lnTo>
                  <a:pt x="815544" y="697230"/>
                </a:lnTo>
                <a:lnTo>
                  <a:pt x="814904" y="694690"/>
                </a:lnTo>
                <a:close/>
              </a:path>
              <a:path w="1172845" h="1262379">
                <a:moveTo>
                  <a:pt x="426640" y="695960"/>
                </a:moveTo>
                <a:lnTo>
                  <a:pt x="403809" y="695960"/>
                </a:lnTo>
                <a:lnTo>
                  <a:pt x="407401" y="698500"/>
                </a:lnTo>
                <a:lnTo>
                  <a:pt x="411380" y="699770"/>
                </a:lnTo>
                <a:lnTo>
                  <a:pt x="417474" y="699770"/>
                </a:lnTo>
                <a:lnTo>
                  <a:pt x="419421" y="698500"/>
                </a:lnTo>
                <a:lnTo>
                  <a:pt x="421358" y="698500"/>
                </a:lnTo>
                <a:lnTo>
                  <a:pt x="426640" y="695960"/>
                </a:lnTo>
                <a:close/>
              </a:path>
              <a:path w="1172845" h="1262379">
                <a:moveTo>
                  <a:pt x="737987" y="535940"/>
                </a:moveTo>
                <a:lnTo>
                  <a:pt x="652105" y="535940"/>
                </a:lnTo>
                <a:lnTo>
                  <a:pt x="672906" y="538480"/>
                </a:lnTo>
                <a:lnTo>
                  <a:pt x="689575" y="548640"/>
                </a:lnTo>
                <a:lnTo>
                  <a:pt x="717073" y="594360"/>
                </a:lnTo>
                <a:lnTo>
                  <a:pt x="731056" y="651510"/>
                </a:lnTo>
                <a:lnTo>
                  <a:pt x="732825" y="673100"/>
                </a:lnTo>
                <a:lnTo>
                  <a:pt x="734738" y="680720"/>
                </a:lnTo>
                <a:lnTo>
                  <a:pt x="739366" y="688340"/>
                </a:lnTo>
                <a:lnTo>
                  <a:pt x="746170" y="693420"/>
                </a:lnTo>
                <a:lnTo>
                  <a:pt x="754615" y="695960"/>
                </a:lnTo>
                <a:lnTo>
                  <a:pt x="759034" y="697230"/>
                </a:lnTo>
                <a:lnTo>
                  <a:pt x="763212" y="695960"/>
                </a:lnTo>
                <a:lnTo>
                  <a:pt x="767097" y="694690"/>
                </a:lnTo>
                <a:lnTo>
                  <a:pt x="814904" y="694690"/>
                </a:lnTo>
                <a:lnTo>
                  <a:pt x="798268" y="660400"/>
                </a:lnTo>
                <a:lnTo>
                  <a:pt x="787881" y="654050"/>
                </a:lnTo>
                <a:lnTo>
                  <a:pt x="791843" y="635000"/>
                </a:lnTo>
                <a:lnTo>
                  <a:pt x="795507" y="613410"/>
                </a:lnTo>
                <a:lnTo>
                  <a:pt x="798459" y="588010"/>
                </a:lnTo>
                <a:lnTo>
                  <a:pt x="799790" y="567690"/>
                </a:lnTo>
                <a:lnTo>
                  <a:pt x="754772" y="567690"/>
                </a:lnTo>
                <a:lnTo>
                  <a:pt x="751708" y="561340"/>
                </a:lnTo>
                <a:lnTo>
                  <a:pt x="748386" y="553720"/>
                </a:lnTo>
                <a:lnTo>
                  <a:pt x="744799" y="547370"/>
                </a:lnTo>
                <a:lnTo>
                  <a:pt x="740940" y="539750"/>
                </a:lnTo>
                <a:lnTo>
                  <a:pt x="737987" y="535940"/>
                </a:lnTo>
                <a:close/>
              </a:path>
              <a:path w="1172845" h="1262379">
                <a:moveTo>
                  <a:pt x="716932" y="410210"/>
                </a:moveTo>
                <a:lnTo>
                  <a:pt x="604065" y="410210"/>
                </a:lnTo>
                <a:lnTo>
                  <a:pt x="637772" y="417830"/>
                </a:lnTo>
                <a:lnTo>
                  <a:pt x="662515" y="426720"/>
                </a:lnTo>
                <a:lnTo>
                  <a:pt x="699989" y="454660"/>
                </a:lnTo>
                <a:lnTo>
                  <a:pt x="738792" y="504190"/>
                </a:lnTo>
                <a:lnTo>
                  <a:pt x="755223" y="558800"/>
                </a:lnTo>
                <a:lnTo>
                  <a:pt x="754950" y="565150"/>
                </a:lnTo>
                <a:lnTo>
                  <a:pt x="754772" y="567690"/>
                </a:lnTo>
                <a:lnTo>
                  <a:pt x="799790" y="567690"/>
                </a:lnTo>
                <a:lnTo>
                  <a:pt x="795207" y="520700"/>
                </a:lnTo>
                <a:lnTo>
                  <a:pt x="779391" y="483870"/>
                </a:lnTo>
                <a:lnTo>
                  <a:pt x="756626" y="449580"/>
                </a:lnTo>
                <a:lnTo>
                  <a:pt x="730700" y="421640"/>
                </a:lnTo>
                <a:lnTo>
                  <a:pt x="716932" y="410210"/>
                </a:lnTo>
                <a:close/>
              </a:path>
              <a:path w="1172845" h="1262379">
                <a:moveTo>
                  <a:pt x="487969" y="496570"/>
                </a:moveTo>
                <a:lnTo>
                  <a:pt x="445536" y="509270"/>
                </a:lnTo>
                <a:lnTo>
                  <a:pt x="413866" y="548640"/>
                </a:lnTo>
                <a:lnTo>
                  <a:pt x="407286" y="565150"/>
                </a:lnTo>
                <a:lnTo>
                  <a:pt x="456921" y="565150"/>
                </a:lnTo>
                <a:lnTo>
                  <a:pt x="470844" y="547370"/>
                </a:lnTo>
                <a:lnTo>
                  <a:pt x="480381" y="543560"/>
                </a:lnTo>
                <a:lnTo>
                  <a:pt x="491927" y="542290"/>
                </a:lnTo>
                <a:lnTo>
                  <a:pt x="611466" y="542290"/>
                </a:lnTo>
                <a:lnTo>
                  <a:pt x="613850" y="541020"/>
                </a:lnTo>
                <a:lnTo>
                  <a:pt x="620679" y="539750"/>
                </a:lnTo>
                <a:lnTo>
                  <a:pt x="627237" y="537210"/>
                </a:lnTo>
                <a:lnTo>
                  <a:pt x="652105" y="535940"/>
                </a:lnTo>
                <a:lnTo>
                  <a:pt x="737987" y="535940"/>
                </a:lnTo>
                <a:lnTo>
                  <a:pt x="724204" y="518160"/>
                </a:lnTo>
                <a:lnTo>
                  <a:pt x="718922" y="514350"/>
                </a:lnTo>
                <a:lnTo>
                  <a:pt x="551773" y="514350"/>
                </a:lnTo>
                <a:lnTo>
                  <a:pt x="546370" y="511810"/>
                </a:lnTo>
                <a:lnTo>
                  <a:pt x="539355" y="509270"/>
                </a:lnTo>
                <a:lnTo>
                  <a:pt x="512586" y="500380"/>
                </a:lnTo>
                <a:lnTo>
                  <a:pt x="487969" y="496570"/>
                </a:lnTo>
                <a:close/>
              </a:path>
              <a:path w="1172845" h="1262379">
                <a:moveTo>
                  <a:pt x="611466" y="542290"/>
                </a:moveTo>
                <a:lnTo>
                  <a:pt x="491927" y="542290"/>
                </a:lnTo>
                <a:lnTo>
                  <a:pt x="505444" y="544830"/>
                </a:lnTo>
                <a:lnTo>
                  <a:pt x="520895" y="549910"/>
                </a:lnTo>
                <a:lnTo>
                  <a:pt x="530148" y="553720"/>
                </a:lnTo>
                <a:lnTo>
                  <a:pt x="538895" y="556260"/>
                </a:lnTo>
                <a:lnTo>
                  <a:pt x="547292" y="558800"/>
                </a:lnTo>
                <a:lnTo>
                  <a:pt x="567041" y="558800"/>
                </a:lnTo>
                <a:lnTo>
                  <a:pt x="578554" y="556260"/>
                </a:lnTo>
                <a:lnTo>
                  <a:pt x="589456" y="553720"/>
                </a:lnTo>
                <a:lnTo>
                  <a:pt x="599175" y="548640"/>
                </a:lnTo>
                <a:lnTo>
                  <a:pt x="606699" y="544830"/>
                </a:lnTo>
                <a:lnTo>
                  <a:pt x="611466" y="542290"/>
                </a:lnTo>
                <a:close/>
              </a:path>
              <a:path w="1172845" h="1262379">
                <a:moveTo>
                  <a:pt x="649215" y="490220"/>
                </a:moveTo>
                <a:lnTo>
                  <a:pt x="641923" y="490220"/>
                </a:lnTo>
                <a:lnTo>
                  <a:pt x="634453" y="491490"/>
                </a:lnTo>
                <a:lnTo>
                  <a:pt x="626812" y="491490"/>
                </a:lnTo>
                <a:lnTo>
                  <a:pt x="619007" y="492760"/>
                </a:lnTo>
                <a:lnTo>
                  <a:pt x="608776" y="495300"/>
                </a:lnTo>
                <a:lnTo>
                  <a:pt x="598404" y="499110"/>
                </a:lnTo>
                <a:lnTo>
                  <a:pt x="587818" y="504190"/>
                </a:lnTo>
                <a:lnTo>
                  <a:pt x="576945" y="509270"/>
                </a:lnTo>
                <a:lnTo>
                  <a:pt x="573846" y="510540"/>
                </a:lnTo>
                <a:lnTo>
                  <a:pt x="566056" y="514350"/>
                </a:lnTo>
                <a:lnTo>
                  <a:pt x="718922" y="514350"/>
                </a:lnTo>
                <a:lnTo>
                  <a:pt x="703076" y="502920"/>
                </a:lnTo>
                <a:lnTo>
                  <a:pt x="677950" y="494030"/>
                </a:lnTo>
                <a:lnTo>
                  <a:pt x="649215" y="490220"/>
                </a:lnTo>
                <a:close/>
              </a:path>
              <a:path w="1172845" h="1262379">
                <a:moveTo>
                  <a:pt x="125059" y="323850"/>
                </a:moveTo>
                <a:lnTo>
                  <a:pt x="87693" y="323850"/>
                </a:lnTo>
                <a:lnTo>
                  <a:pt x="93913" y="325120"/>
                </a:lnTo>
                <a:lnTo>
                  <a:pt x="121535" y="325120"/>
                </a:lnTo>
                <a:lnTo>
                  <a:pt x="125059" y="323850"/>
                </a:lnTo>
                <a:close/>
              </a:path>
              <a:path w="1172845" h="1262379">
                <a:moveTo>
                  <a:pt x="1130143" y="322580"/>
                </a:moveTo>
                <a:lnTo>
                  <a:pt x="1044146" y="322580"/>
                </a:lnTo>
                <a:lnTo>
                  <a:pt x="1051193" y="325120"/>
                </a:lnTo>
                <a:lnTo>
                  <a:pt x="1078815" y="325120"/>
                </a:lnTo>
                <a:lnTo>
                  <a:pt x="1085035" y="323850"/>
                </a:lnTo>
                <a:lnTo>
                  <a:pt x="1130143" y="323850"/>
                </a:lnTo>
                <a:lnTo>
                  <a:pt x="1130143" y="322580"/>
                </a:lnTo>
                <a:close/>
              </a:path>
              <a:path w="1172845" h="1262379">
                <a:moveTo>
                  <a:pt x="203056" y="181610"/>
                </a:moveTo>
                <a:lnTo>
                  <a:pt x="106792" y="181610"/>
                </a:lnTo>
                <a:lnTo>
                  <a:pt x="142453" y="185420"/>
                </a:lnTo>
                <a:lnTo>
                  <a:pt x="160766" y="195580"/>
                </a:lnTo>
                <a:lnTo>
                  <a:pt x="167512" y="208280"/>
                </a:lnTo>
                <a:lnTo>
                  <a:pt x="168476" y="219710"/>
                </a:lnTo>
                <a:lnTo>
                  <a:pt x="163620" y="242570"/>
                </a:lnTo>
                <a:lnTo>
                  <a:pt x="150388" y="262890"/>
                </a:lnTo>
                <a:lnTo>
                  <a:pt x="130778" y="275590"/>
                </a:lnTo>
                <a:lnTo>
                  <a:pt x="106792" y="280670"/>
                </a:lnTo>
                <a:lnTo>
                  <a:pt x="1065936" y="280670"/>
                </a:lnTo>
                <a:lnTo>
                  <a:pt x="1041950" y="275590"/>
                </a:lnTo>
                <a:lnTo>
                  <a:pt x="1022340" y="262890"/>
                </a:lnTo>
                <a:lnTo>
                  <a:pt x="1013242" y="248920"/>
                </a:lnTo>
                <a:lnTo>
                  <a:pt x="208820" y="248920"/>
                </a:lnTo>
                <a:lnTo>
                  <a:pt x="210744" y="242570"/>
                </a:lnTo>
                <a:lnTo>
                  <a:pt x="212251" y="234950"/>
                </a:lnTo>
                <a:lnTo>
                  <a:pt x="213233" y="227330"/>
                </a:lnTo>
                <a:lnTo>
                  <a:pt x="213585" y="219710"/>
                </a:lnTo>
                <a:lnTo>
                  <a:pt x="210452" y="195580"/>
                </a:lnTo>
                <a:lnTo>
                  <a:pt x="203056" y="181610"/>
                </a:lnTo>
                <a:close/>
              </a:path>
              <a:path w="1172845" h="1262379">
                <a:moveTo>
                  <a:pt x="1163888" y="181610"/>
                </a:moveTo>
                <a:lnTo>
                  <a:pt x="1065936" y="181610"/>
                </a:lnTo>
                <a:lnTo>
                  <a:pt x="1101603" y="185420"/>
                </a:lnTo>
                <a:lnTo>
                  <a:pt x="1119918" y="195580"/>
                </a:lnTo>
                <a:lnTo>
                  <a:pt x="1126666" y="208280"/>
                </a:lnTo>
                <a:lnTo>
                  <a:pt x="1127630" y="219710"/>
                </a:lnTo>
                <a:lnTo>
                  <a:pt x="1122774" y="242570"/>
                </a:lnTo>
                <a:lnTo>
                  <a:pt x="1109540" y="262890"/>
                </a:lnTo>
                <a:lnTo>
                  <a:pt x="1089928" y="275590"/>
                </a:lnTo>
                <a:lnTo>
                  <a:pt x="1065936" y="280670"/>
                </a:lnTo>
                <a:lnTo>
                  <a:pt x="1151843" y="280670"/>
                </a:lnTo>
                <a:lnTo>
                  <a:pt x="1161081" y="266700"/>
                </a:lnTo>
                <a:lnTo>
                  <a:pt x="1169698" y="245110"/>
                </a:lnTo>
                <a:lnTo>
                  <a:pt x="1172739" y="219710"/>
                </a:lnTo>
                <a:lnTo>
                  <a:pt x="1171048" y="201930"/>
                </a:lnTo>
                <a:lnTo>
                  <a:pt x="1163888" y="181610"/>
                </a:lnTo>
                <a:close/>
              </a:path>
              <a:path w="1172845" h="1262379">
                <a:moveTo>
                  <a:pt x="1072344" y="135890"/>
                </a:moveTo>
                <a:lnTo>
                  <a:pt x="1065936" y="135890"/>
                </a:lnTo>
                <a:lnTo>
                  <a:pt x="1008587" y="146050"/>
                </a:lnTo>
                <a:lnTo>
                  <a:pt x="976395" y="168910"/>
                </a:lnTo>
                <a:lnTo>
                  <a:pt x="962275" y="195580"/>
                </a:lnTo>
                <a:lnTo>
                  <a:pt x="959143" y="219710"/>
                </a:lnTo>
                <a:lnTo>
                  <a:pt x="959494" y="227330"/>
                </a:lnTo>
                <a:lnTo>
                  <a:pt x="960477" y="234950"/>
                </a:lnTo>
                <a:lnTo>
                  <a:pt x="961983" y="242570"/>
                </a:lnTo>
                <a:lnTo>
                  <a:pt x="963907" y="248920"/>
                </a:lnTo>
                <a:lnTo>
                  <a:pt x="1013242" y="248920"/>
                </a:lnTo>
                <a:lnTo>
                  <a:pt x="1009107" y="242570"/>
                </a:lnTo>
                <a:lnTo>
                  <a:pt x="1004252" y="219710"/>
                </a:lnTo>
                <a:lnTo>
                  <a:pt x="1005215" y="208280"/>
                </a:lnTo>
                <a:lnTo>
                  <a:pt x="1011962" y="195580"/>
                </a:lnTo>
                <a:lnTo>
                  <a:pt x="1030275" y="185420"/>
                </a:lnTo>
                <a:lnTo>
                  <a:pt x="1065936" y="181610"/>
                </a:lnTo>
                <a:lnTo>
                  <a:pt x="1163888" y="181610"/>
                </a:lnTo>
                <a:lnTo>
                  <a:pt x="1148125" y="161290"/>
                </a:lnTo>
                <a:lnTo>
                  <a:pt x="1120625" y="144780"/>
                </a:lnTo>
                <a:lnTo>
                  <a:pt x="1120625" y="137160"/>
                </a:lnTo>
                <a:lnTo>
                  <a:pt x="1075516" y="137160"/>
                </a:lnTo>
                <a:lnTo>
                  <a:pt x="1072344" y="135890"/>
                </a:lnTo>
                <a:close/>
              </a:path>
              <a:path w="1172845" h="1262379">
                <a:moveTo>
                  <a:pt x="106792" y="135890"/>
                </a:moveTo>
                <a:lnTo>
                  <a:pt x="100384" y="135890"/>
                </a:lnTo>
                <a:lnTo>
                  <a:pt x="97211" y="137160"/>
                </a:lnTo>
                <a:lnTo>
                  <a:pt x="113961" y="137160"/>
                </a:lnTo>
                <a:lnTo>
                  <a:pt x="106792" y="135890"/>
                </a:lnTo>
                <a:close/>
              </a:path>
              <a:path w="1172845" h="1262379">
                <a:moveTo>
                  <a:pt x="1120625" y="45720"/>
                </a:moveTo>
                <a:lnTo>
                  <a:pt x="1075516" y="45720"/>
                </a:lnTo>
                <a:lnTo>
                  <a:pt x="1075516" y="137160"/>
                </a:lnTo>
                <a:lnTo>
                  <a:pt x="1120625" y="137160"/>
                </a:lnTo>
                <a:lnTo>
                  <a:pt x="1120625" y="45720"/>
                </a:lnTo>
                <a:close/>
              </a:path>
            </a:pathLst>
          </a:custGeom>
          <a:solidFill>
            <a:srgbClr val="006BA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155" y="1442753"/>
            <a:ext cx="12038330" cy="138747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955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NORTH</a:t>
            </a:r>
            <a:r>
              <a:rPr spc="-20" dirty="0"/>
              <a:t> </a:t>
            </a:r>
            <a:r>
              <a:rPr dirty="0"/>
              <a:t>WEST</a:t>
            </a:r>
            <a:r>
              <a:rPr spc="-25" dirty="0"/>
              <a:t> </a:t>
            </a:r>
            <a:r>
              <a:rPr dirty="0"/>
              <a:t>REGIONAL</a:t>
            </a:r>
            <a:r>
              <a:rPr spc="-20" dirty="0"/>
              <a:t> </a:t>
            </a:r>
            <a:r>
              <a:rPr spc="-30" dirty="0"/>
              <a:t>STADIUM, </a:t>
            </a:r>
            <a:r>
              <a:rPr dirty="0"/>
              <a:t>THE </a:t>
            </a:r>
            <a:r>
              <a:rPr spc="-10" dirty="0"/>
              <a:t>SHOWGROUNDS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568" y="5568941"/>
            <a:ext cx="3214370" cy="410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087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latin typeface="Avenir-Roman"/>
                <a:cs typeface="Avenir-Roman"/>
              </a:rPr>
              <a:t>Playing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in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IRISH FOOTBALL ASSOCIATION</a:t>
            </a:r>
            <a:endParaRPr sz="2800">
              <a:latin typeface="Avenir-Roman"/>
              <a:cs typeface="Avenir-Roman"/>
            </a:endParaRPr>
          </a:p>
          <a:p>
            <a:pPr marL="12700">
              <a:lnSpc>
                <a:spcPts val="2445"/>
              </a:lnSpc>
            </a:pPr>
            <a:r>
              <a:rPr sz="2150" dirty="0">
                <a:latin typeface="Avenir-Roman"/>
                <a:cs typeface="Avenir-Roman"/>
              </a:rPr>
              <a:t>“Premier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League”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with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19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575"/>
              </a:lnSpc>
            </a:pPr>
            <a:r>
              <a:rPr sz="2150" dirty="0">
                <a:latin typeface="Avenir-Roman"/>
                <a:cs typeface="Avenir-Roman"/>
              </a:rPr>
              <a:t>home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games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per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30" dirty="0">
                <a:latin typeface="Avenir-Roman"/>
                <a:cs typeface="Avenir-Roman"/>
              </a:rPr>
              <a:t>year,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</a:t>
            </a:r>
            <a:endParaRPr sz="2150">
              <a:latin typeface="Avenir-Roman"/>
              <a:cs typeface="Avenir-Roman"/>
            </a:endParaRPr>
          </a:p>
          <a:p>
            <a:pPr marL="12700" marR="331470">
              <a:lnSpc>
                <a:spcPct val="100000"/>
              </a:lnSpc>
              <a:spcBef>
                <a:spcPts val="135"/>
              </a:spcBef>
            </a:pPr>
            <a:r>
              <a:rPr sz="2150" dirty="0">
                <a:latin typeface="Avenir-Roman"/>
                <a:cs typeface="Avenir-Roman"/>
              </a:rPr>
              <a:t>club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achieved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42,600 </a:t>
            </a:r>
            <a:r>
              <a:rPr sz="2800" spc="-35" dirty="0">
                <a:solidFill>
                  <a:srgbClr val="006BA9"/>
                </a:solidFill>
                <a:latin typeface="Avenir-Roman"/>
                <a:cs typeface="Avenir-Roman"/>
              </a:rPr>
              <a:t>ATTENDANCE</a:t>
            </a:r>
            <a:r>
              <a:rPr sz="2800" spc="-9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last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440"/>
              </a:lnSpc>
            </a:pPr>
            <a:r>
              <a:rPr sz="2150" spc="-30" dirty="0">
                <a:latin typeface="Avenir-Roman"/>
                <a:cs typeface="Avenir-Roman"/>
              </a:rPr>
              <a:t>year,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second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highest</a:t>
            </a:r>
            <a:endParaRPr sz="2150">
              <a:latin typeface="Avenir-Roman"/>
              <a:cs typeface="Avenir-Roman"/>
            </a:endParaRPr>
          </a:p>
          <a:p>
            <a:pPr marL="12700" marR="606425">
              <a:lnSpc>
                <a:spcPts val="257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in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league,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limited </a:t>
            </a:r>
            <a:r>
              <a:rPr sz="2150" dirty="0">
                <a:latin typeface="Avenir-Roman"/>
                <a:cs typeface="Avenir-Roman"/>
              </a:rPr>
              <a:t>by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health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safety restrictions.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6682" y="5568941"/>
            <a:ext cx="3098165" cy="32677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260350">
              <a:lnSpc>
                <a:spcPct val="100899"/>
              </a:lnSpc>
              <a:spcBef>
                <a:spcPts val="70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club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brings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civic </a:t>
            </a:r>
            <a:r>
              <a:rPr sz="2150" dirty="0">
                <a:latin typeface="Avenir-Roman"/>
                <a:cs typeface="Avenir-Roman"/>
              </a:rPr>
              <a:t>identity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great </a:t>
            </a:r>
            <a:r>
              <a:rPr sz="2150" dirty="0">
                <a:latin typeface="Avenir-Roman"/>
                <a:cs typeface="Avenir-Roman"/>
              </a:rPr>
              <a:t>pride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to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area </a:t>
            </a:r>
            <a:r>
              <a:rPr sz="2150" dirty="0">
                <a:latin typeface="Avenir-Roman"/>
                <a:cs typeface="Avenir-Roman"/>
              </a:rPr>
              <a:t>through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its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successes </a:t>
            </a:r>
            <a:r>
              <a:rPr sz="2150" dirty="0">
                <a:latin typeface="Avenir-Roman"/>
                <a:cs typeface="Avenir-Roman"/>
              </a:rPr>
              <a:t>in</a:t>
            </a:r>
            <a:r>
              <a:rPr sz="2150" spc="-15" dirty="0">
                <a:latin typeface="Avenir-Roman"/>
                <a:cs typeface="Avenir-Roman"/>
              </a:rPr>
              <a:t>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LEAGUE,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800" spc="-25" dirty="0">
                <a:solidFill>
                  <a:srgbClr val="006BA9"/>
                </a:solidFill>
                <a:latin typeface="Avenir-Roman"/>
                <a:cs typeface="Avenir-Roman"/>
              </a:rPr>
              <a:t>CUP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AND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EUROPEAN</a:t>
            </a:r>
            <a:endParaRPr sz="2800">
              <a:latin typeface="Avenir-Roman"/>
              <a:cs typeface="Avenir-Roman"/>
            </a:endParaRPr>
          </a:p>
          <a:p>
            <a:pPr marL="12700">
              <a:lnSpc>
                <a:spcPts val="3290"/>
              </a:lnSpc>
              <a:spcBef>
                <a:spcPts val="5"/>
              </a:spcBef>
            </a:pP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TOURNAMENTS</a:t>
            </a:r>
            <a:r>
              <a:rPr sz="2800" spc="-18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as</a:t>
            </a:r>
            <a:endParaRPr sz="2150">
              <a:latin typeface="Avenir-Roman"/>
              <a:cs typeface="Avenir-Roman"/>
            </a:endParaRPr>
          </a:p>
          <a:p>
            <a:pPr marL="12700" marR="5080">
              <a:lnSpc>
                <a:spcPts val="2570"/>
              </a:lnSpc>
              <a:spcBef>
                <a:spcPts val="25"/>
              </a:spcBef>
            </a:pPr>
            <a:r>
              <a:rPr sz="2150" dirty="0">
                <a:latin typeface="Avenir-Roman"/>
                <a:cs typeface="Avenir-Roman"/>
              </a:rPr>
              <a:t>well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as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young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players </a:t>
            </a:r>
            <a:r>
              <a:rPr sz="2150" dirty="0">
                <a:latin typeface="Avenir-Roman"/>
                <a:cs typeface="Avenir-Roman"/>
              </a:rPr>
              <a:t>it</a:t>
            </a:r>
            <a:r>
              <a:rPr sz="2150" spc="-2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develops.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3797" y="5568941"/>
            <a:ext cx="3097530" cy="1859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95"/>
              </a:spcBef>
            </a:pPr>
            <a:r>
              <a:rPr sz="2150" dirty="0">
                <a:latin typeface="Avenir-Roman"/>
                <a:cs typeface="Avenir-Roman"/>
              </a:rPr>
              <a:t>Investment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by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Board </a:t>
            </a:r>
            <a:r>
              <a:rPr sz="2150" dirty="0">
                <a:latin typeface="Avenir-Roman"/>
                <a:cs typeface="Avenir-Roman"/>
              </a:rPr>
              <a:t>of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Coleraine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has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already </a:t>
            </a:r>
            <a:r>
              <a:rPr sz="2150" dirty="0">
                <a:latin typeface="Avenir-Roman"/>
                <a:cs typeface="Avenir-Roman"/>
              </a:rPr>
              <a:t>helped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INCREASING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CROWDS</a:t>
            </a:r>
            <a:r>
              <a:rPr sz="2800" spc="-4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coming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to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games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(£726,000).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30912" y="5568941"/>
            <a:ext cx="3145155" cy="38957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621665">
              <a:lnSpc>
                <a:spcPct val="101000"/>
              </a:lnSpc>
              <a:spcBef>
                <a:spcPts val="65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board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have </a:t>
            </a:r>
            <a:r>
              <a:rPr sz="2150" dirty="0">
                <a:latin typeface="Avenir-Roman"/>
                <a:cs typeface="Avenir-Roman"/>
              </a:rPr>
              <a:t>been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working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on </a:t>
            </a:r>
            <a:r>
              <a:rPr sz="2150" dirty="0">
                <a:latin typeface="Avenir-Roman"/>
                <a:cs typeface="Avenir-Roman"/>
              </a:rPr>
              <a:t>their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FINANCIAL STABILITY, CORPORATE GOVERNANCE</a:t>
            </a:r>
            <a:endParaRPr sz="2800">
              <a:latin typeface="Avenir-Roman"/>
              <a:cs typeface="Avenir-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AND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COMMUNITY</a:t>
            </a:r>
            <a:endParaRPr sz="2800">
              <a:latin typeface="Avenir-Roman"/>
              <a:cs typeface="Avenir-Roman"/>
            </a:endParaRPr>
          </a:p>
          <a:p>
            <a:pPr marL="12700" marR="191770">
              <a:lnSpc>
                <a:spcPct val="97300"/>
              </a:lnSpc>
              <a:spcBef>
                <a:spcPts val="95"/>
              </a:spcBef>
            </a:pP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OUTREACH</a:t>
            </a:r>
            <a:r>
              <a:rPr sz="2800" spc="-195" dirty="0">
                <a:solidFill>
                  <a:srgbClr val="006BA9"/>
                </a:solidFill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are </a:t>
            </a:r>
            <a:r>
              <a:rPr sz="2150" dirty="0">
                <a:latin typeface="Avenir-Roman"/>
                <a:cs typeface="Avenir-Roman"/>
              </a:rPr>
              <a:t>one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of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most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stable </a:t>
            </a:r>
            <a:r>
              <a:rPr sz="2150" dirty="0">
                <a:latin typeface="Avenir-Roman"/>
                <a:cs typeface="Avenir-Roman"/>
              </a:rPr>
              <a:t>clubs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in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Irish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football.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58027" y="5568941"/>
            <a:ext cx="2957195" cy="3368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Research</a:t>
            </a:r>
            <a:r>
              <a:rPr sz="2150" spc="-114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from</a:t>
            </a:r>
            <a:r>
              <a:rPr sz="2150" spc="-11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across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UK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point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to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stadium </a:t>
            </a:r>
            <a:r>
              <a:rPr sz="2150" dirty="0">
                <a:latin typeface="Avenir-Roman"/>
                <a:cs typeface="Avenir-Roman"/>
              </a:rPr>
              <a:t>developments</a:t>
            </a:r>
            <a:r>
              <a:rPr sz="2150" spc="-14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being </a:t>
            </a:r>
            <a:r>
              <a:rPr sz="2150" dirty="0">
                <a:latin typeface="Avenir-Roman"/>
                <a:cs typeface="Avenir-Roman"/>
              </a:rPr>
              <a:t>used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as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potential</a:t>
            </a:r>
            <a:endParaRPr sz="2150">
              <a:latin typeface="Avenir-Roman"/>
              <a:cs typeface="Avenir-Roman"/>
            </a:endParaRPr>
          </a:p>
          <a:p>
            <a:pPr marL="12700" marR="178435">
              <a:lnSpc>
                <a:spcPct val="100000"/>
              </a:lnSpc>
              <a:spcBef>
                <a:spcPts val="115"/>
              </a:spcBef>
            </a:pP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ECONOMIC </a:t>
            </a:r>
            <a:r>
              <a:rPr sz="2800" dirty="0">
                <a:solidFill>
                  <a:srgbClr val="006BA9"/>
                </a:solidFill>
                <a:latin typeface="Avenir-Roman"/>
                <a:cs typeface="Avenir-Roman"/>
              </a:rPr>
              <a:t>AND </a:t>
            </a:r>
            <a:r>
              <a:rPr sz="2800" spc="-10" dirty="0">
                <a:solidFill>
                  <a:srgbClr val="006BA9"/>
                </a:solidFill>
                <a:latin typeface="Avenir-Roman"/>
                <a:cs typeface="Avenir-Roman"/>
              </a:rPr>
              <a:t>SOCIAL INVESTMENT OPPORTUNITIES</a:t>
            </a:r>
            <a:endParaRPr sz="2800">
              <a:latin typeface="Avenir-Roman"/>
              <a:cs typeface="Avenir-Roman"/>
            </a:endParaRPr>
          </a:p>
          <a:p>
            <a:pPr marL="12700">
              <a:lnSpc>
                <a:spcPts val="2455"/>
              </a:lnSpc>
            </a:pPr>
            <a:r>
              <a:rPr sz="2150" dirty="0">
                <a:latin typeface="Avenir-Roman"/>
                <a:cs typeface="Avenir-Roman"/>
              </a:rPr>
              <a:t>within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communities.</a:t>
            </a:r>
            <a:endParaRPr sz="2150">
              <a:latin typeface="Avenir-Roman"/>
              <a:cs typeface="Avenir-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56814" y="3748577"/>
            <a:ext cx="22860" cy="6478905"/>
            <a:chOff x="4556814" y="3748577"/>
            <a:chExt cx="22860" cy="6478905"/>
          </a:xfrm>
        </p:grpSpPr>
        <p:sp>
          <p:nvSpPr>
            <p:cNvPr id="9" name="object 9"/>
            <p:cNvSpPr/>
            <p:nvPr/>
          </p:nvSpPr>
          <p:spPr>
            <a:xfrm>
              <a:off x="4567944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6814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556814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8172319" y="3748577"/>
            <a:ext cx="22860" cy="6478905"/>
            <a:chOff x="8172319" y="3748577"/>
            <a:chExt cx="22860" cy="6478905"/>
          </a:xfrm>
        </p:grpSpPr>
        <p:sp>
          <p:nvSpPr>
            <p:cNvPr id="13" name="object 13"/>
            <p:cNvSpPr/>
            <p:nvPr/>
          </p:nvSpPr>
          <p:spPr>
            <a:xfrm>
              <a:off x="8183450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72319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8172319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1802667" y="3748577"/>
            <a:ext cx="22860" cy="6478905"/>
            <a:chOff x="11802667" y="3748577"/>
            <a:chExt cx="22860" cy="6478905"/>
          </a:xfrm>
        </p:grpSpPr>
        <p:sp>
          <p:nvSpPr>
            <p:cNvPr id="17" name="object 17"/>
            <p:cNvSpPr/>
            <p:nvPr/>
          </p:nvSpPr>
          <p:spPr>
            <a:xfrm>
              <a:off x="11813797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02667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1802667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5446534" y="3748577"/>
            <a:ext cx="22860" cy="6478905"/>
            <a:chOff x="15446534" y="3748577"/>
            <a:chExt cx="22860" cy="6478905"/>
          </a:xfrm>
        </p:grpSpPr>
        <p:sp>
          <p:nvSpPr>
            <p:cNvPr id="21" name="object 21"/>
            <p:cNvSpPr/>
            <p:nvPr/>
          </p:nvSpPr>
          <p:spPr>
            <a:xfrm>
              <a:off x="15457665" y="3793043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6433825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46534" y="374857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5446534" y="102824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680" y="3878974"/>
            <a:ext cx="1549691" cy="1477372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4753775" y="3878712"/>
            <a:ext cx="832485" cy="1549400"/>
          </a:xfrm>
          <a:custGeom>
            <a:avLst/>
            <a:gdLst/>
            <a:ahLst/>
            <a:cxnLst/>
            <a:rect l="l" t="t" r="r" b="b"/>
            <a:pathLst>
              <a:path w="832485" h="1549400">
                <a:moveTo>
                  <a:pt x="495985" y="1186243"/>
                </a:moveTo>
                <a:lnTo>
                  <a:pt x="493814" y="1175435"/>
                </a:lnTo>
                <a:lnTo>
                  <a:pt x="487857" y="1166622"/>
                </a:lnTo>
                <a:lnTo>
                  <a:pt x="479044" y="1160678"/>
                </a:lnTo>
                <a:lnTo>
                  <a:pt x="468249" y="1158494"/>
                </a:lnTo>
                <a:lnTo>
                  <a:pt x="364185" y="1158494"/>
                </a:lnTo>
                <a:lnTo>
                  <a:pt x="353390" y="1160678"/>
                </a:lnTo>
                <a:lnTo>
                  <a:pt x="344576" y="1166622"/>
                </a:lnTo>
                <a:lnTo>
                  <a:pt x="338620" y="1175435"/>
                </a:lnTo>
                <a:lnTo>
                  <a:pt x="336448" y="1186243"/>
                </a:lnTo>
                <a:lnTo>
                  <a:pt x="338620" y="1197038"/>
                </a:lnTo>
                <a:lnTo>
                  <a:pt x="344576" y="1205865"/>
                </a:lnTo>
                <a:lnTo>
                  <a:pt x="353390" y="1211808"/>
                </a:lnTo>
                <a:lnTo>
                  <a:pt x="364185" y="1213993"/>
                </a:lnTo>
                <a:lnTo>
                  <a:pt x="468249" y="1213993"/>
                </a:lnTo>
                <a:lnTo>
                  <a:pt x="479044" y="1211808"/>
                </a:lnTo>
                <a:lnTo>
                  <a:pt x="487857" y="1205865"/>
                </a:lnTo>
                <a:lnTo>
                  <a:pt x="493814" y="1197038"/>
                </a:lnTo>
                <a:lnTo>
                  <a:pt x="495985" y="1186243"/>
                </a:lnTo>
                <a:close/>
              </a:path>
              <a:path w="832485" h="1549400">
                <a:moveTo>
                  <a:pt x="527215" y="1281620"/>
                </a:moveTo>
                <a:lnTo>
                  <a:pt x="525030" y="1270825"/>
                </a:lnTo>
                <a:lnTo>
                  <a:pt x="519074" y="1261999"/>
                </a:lnTo>
                <a:lnTo>
                  <a:pt x="510260" y="1256055"/>
                </a:lnTo>
                <a:lnTo>
                  <a:pt x="499465" y="1253871"/>
                </a:lnTo>
                <a:lnTo>
                  <a:pt x="332968" y="1253871"/>
                </a:lnTo>
                <a:lnTo>
                  <a:pt x="322173" y="1256055"/>
                </a:lnTo>
                <a:lnTo>
                  <a:pt x="313359" y="1261999"/>
                </a:lnTo>
                <a:lnTo>
                  <a:pt x="307403" y="1270825"/>
                </a:lnTo>
                <a:lnTo>
                  <a:pt x="305231" y="1281620"/>
                </a:lnTo>
                <a:lnTo>
                  <a:pt x="307403" y="1292428"/>
                </a:lnTo>
                <a:lnTo>
                  <a:pt x="313359" y="1301242"/>
                </a:lnTo>
                <a:lnTo>
                  <a:pt x="322173" y="1307185"/>
                </a:lnTo>
                <a:lnTo>
                  <a:pt x="332968" y="1309370"/>
                </a:lnTo>
                <a:lnTo>
                  <a:pt x="499465" y="1309370"/>
                </a:lnTo>
                <a:lnTo>
                  <a:pt x="510260" y="1307185"/>
                </a:lnTo>
                <a:lnTo>
                  <a:pt x="519074" y="1301242"/>
                </a:lnTo>
                <a:lnTo>
                  <a:pt x="525030" y="1292428"/>
                </a:lnTo>
                <a:lnTo>
                  <a:pt x="527215" y="1281620"/>
                </a:lnTo>
                <a:close/>
              </a:path>
              <a:path w="832485" h="1549400">
                <a:moveTo>
                  <a:pt x="832434" y="419100"/>
                </a:moveTo>
                <a:lnTo>
                  <a:pt x="829627" y="368300"/>
                </a:lnTo>
                <a:lnTo>
                  <a:pt x="821423" y="317500"/>
                </a:lnTo>
                <a:lnTo>
                  <a:pt x="808126" y="279400"/>
                </a:lnTo>
                <a:lnTo>
                  <a:pt x="790067" y="241300"/>
                </a:lnTo>
                <a:lnTo>
                  <a:pt x="784428" y="228600"/>
                </a:lnTo>
                <a:lnTo>
                  <a:pt x="775373" y="208178"/>
                </a:lnTo>
                <a:lnTo>
                  <a:pt x="775373" y="381000"/>
                </a:lnTo>
                <a:lnTo>
                  <a:pt x="774801" y="381444"/>
                </a:lnTo>
                <a:lnTo>
                  <a:pt x="774801" y="457200"/>
                </a:lnTo>
                <a:lnTo>
                  <a:pt x="768680" y="495300"/>
                </a:lnTo>
                <a:lnTo>
                  <a:pt x="758698" y="533400"/>
                </a:lnTo>
                <a:lnTo>
                  <a:pt x="745121" y="571500"/>
                </a:lnTo>
                <a:lnTo>
                  <a:pt x="728192" y="596900"/>
                </a:lnTo>
                <a:lnTo>
                  <a:pt x="722947" y="596900"/>
                </a:lnTo>
                <a:lnTo>
                  <a:pt x="716013" y="584200"/>
                </a:lnTo>
                <a:lnTo>
                  <a:pt x="687933" y="584200"/>
                </a:lnTo>
                <a:lnTo>
                  <a:pt x="687933" y="660400"/>
                </a:lnTo>
                <a:lnTo>
                  <a:pt x="658749" y="685800"/>
                </a:lnTo>
                <a:lnTo>
                  <a:pt x="626313" y="711200"/>
                </a:lnTo>
                <a:lnTo>
                  <a:pt x="590943" y="736600"/>
                </a:lnTo>
                <a:lnTo>
                  <a:pt x="552907" y="749300"/>
                </a:lnTo>
                <a:lnTo>
                  <a:pt x="539724" y="736600"/>
                </a:lnTo>
                <a:lnTo>
                  <a:pt x="576275" y="635000"/>
                </a:lnTo>
                <a:lnTo>
                  <a:pt x="682586" y="635000"/>
                </a:lnTo>
                <a:lnTo>
                  <a:pt x="687933" y="660400"/>
                </a:lnTo>
                <a:lnTo>
                  <a:pt x="687933" y="584200"/>
                </a:lnTo>
                <a:lnTo>
                  <a:pt x="569823" y="584200"/>
                </a:lnTo>
                <a:lnTo>
                  <a:pt x="558812" y="571500"/>
                </a:lnTo>
                <a:lnTo>
                  <a:pt x="536778" y="546100"/>
                </a:lnTo>
                <a:lnTo>
                  <a:pt x="544944" y="520700"/>
                </a:lnTo>
                <a:lnTo>
                  <a:pt x="589838" y="381000"/>
                </a:lnTo>
                <a:lnTo>
                  <a:pt x="636930" y="368300"/>
                </a:lnTo>
                <a:lnTo>
                  <a:pt x="740841" y="457200"/>
                </a:lnTo>
                <a:lnTo>
                  <a:pt x="774801" y="457200"/>
                </a:lnTo>
                <a:lnTo>
                  <a:pt x="774801" y="381444"/>
                </a:lnTo>
                <a:lnTo>
                  <a:pt x="759028" y="393700"/>
                </a:lnTo>
                <a:lnTo>
                  <a:pt x="725373" y="368300"/>
                </a:lnTo>
                <a:lnTo>
                  <a:pt x="674890" y="330200"/>
                </a:lnTo>
                <a:lnTo>
                  <a:pt x="704557" y="228600"/>
                </a:lnTo>
                <a:lnTo>
                  <a:pt x="723049" y="228600"/>
                </a:lnTo>
                <a:lnTo>
                  <a:pt x="742683" y="266700"/>
                </a:lnTo>
                <a:lnTo>
                  <a:pt x="758164" y="304800"/>
                </a:lnTo>
                <a:lnTo>
                  <a:pt x="769162" y="342900"/>
                </a:lnTo>
                <a:lnTo>
                  <a:pt x="775373" y="381000"/>
                </a:lnTo>
                <a:lnTo>
                  <a:pt x="775373" y="208178"/>
                </a:lnTo>
                <a:lnTo>
                  <a:pt x="767537" y="190500"/>
                </a:lnTo>
                <a:lnTo>
                  <a:pt x="740879" y="152400"/>
                </a:lnTo>
                <a:lnTo>
                  <a:pt x="710387" y="127000"/>
                </a:lnTo>
                <a:lnTo>
                  <a:pt x="681037" y="94119"/>
                </a:lnTo>
                <a:lnTo>
                  <a:pt x="681037" y="177800"/>
                </a:lnTo>
                <a:lnTo>
                  <a:pt x="666026" y="177800"/>
                </a:lnTo>
                <a:lnTo>
                  <a:pt x="660361" y="190500"/>
                </a:lnTo>
                <a:lnTo>
                  <a:pt x="656412" y="190500"/>
                </a:lnTo>
                <a:lnTo>
                  <a:pt x="620712" y="317500"/>
                </a:lnTo>
                <a:lnTo>
                  <a:pt x="573417" y="330200"/>
                </a:lnTo>
                <a:lnTo>
                  <a:pt x="535266" y="304012"/>
                </a:lnTo>
                <a:lnTo>
                  <a:pt x="535266" y="381000"/>
                </a:lnTo>
                <a:lnTo>
                  <a:pt x="525284" y="409232"/>
                </a:lnTo>
                <a:lnTo>
                  <a:pt x="525284" y="622300"/>
                </a:lnTo>
                <a:lnTo>
                  <a:pt x="481838" y="736600"/>
                </a:lnTo>
                <a:lnTo>
                  <a:pt x="479602" y="749300"/>
                </a:lnTo>
                <a:lnTo>
                  <a:pt x="479882" y="762000"/>
                </a:lnTo>
                <a:lnTo>
                  <a:pt x="482523" y="762000"/>
                </a:lnTo>
                <a:lnTo>
                  <a:pt x="487349" y="774700"/>
                </a:lnTo>
                <a:lnTo>
                  <a:pt x="457796" y="774700"/>
                </a:lnTo>
                <a:lnTo>
                  <a:pt x="457796" y="838200"/>
                </a:lnTo>
                <a:lnTo>
                  <a:pt x="435521" y="1054100"/>
                </a:lnTo>
                <a:lnTo>
                  <a:pt x="396925" y="1054100"/>
                </a:lnTo>
                <a:lnTo>
                  <a:pt x="374650" y="838200"/>
                </a:lnTo>
                <a:lnTo>
                  <a:pt x="457796" y="838200"/>
                </a:lnTo>
                <a:lnTo>
                  <a:pt x="457796" y="774700"/>
                </a:lnTo>
                <a:lnTo>
                  <a:pt x="345211" y="774700"/>
                </a:lnTo>
                <a:lnTo>
                  <a:pt x="350037" y="762000"/>
                </a:lnTo>
                <a:lnTo>
                  <a:pt x="352755" y="762000"/>
                </a:lnTo>
                <a:lnTo>
                  <a:pt x="353212" y="749300"/>
                </a:lnTo>
                <a:lnTo>
                  <a:pt x="351269" y="736600"/>
                </a:lnTo>
                <a:lnTo>
                  <a:pt x="312077" y="635000"/>
                </a:lnTo>
                <a:lnTo>
                  <a:pt x="307174" y="622300"/>
                </a:lnTo>
                <a:lnTo>
                  <a:pt x="323799" y="596900"/>
                </a:lnTo>
                <a:lnTo>
                  <a:pt x="340423" y="571500"/>
                </a:lnTo>
                <a:lnTo>
                  <a:pt x="492036" y="571500"/>
                </a:lnTo>
                <a:lnTo>
                  <a:pt x="525284" y="622300"/>
                </a:lnTo>
                <a:lnTo>
                  <a:pt x="525284" y="409232"/>
                </a:lnTo>
                <a:lnTo>
                  <a:pt x="485863" y="520700"/>
                </a:lnTo>
                <a:lnTo>
                  <a:pt x="346570" y="520700"/>
                </a:lnTo>
                <a:lnTo>
                  <a:pt x="297180" y="381000"/>
                </a:lnTo>
                <a:lnTo>
                  <a:pt x="314185" y="368300"/>
                </a:lnTo>
                <a:lnTo>
                  <a:pt x="365201" y="330200"/>
                </a:lnTo>
                <a:lnTo>
                  <a:pt x="416217" y="292100"/>
                </a:lnTo>
                <a:lnTo>
                  <a:pt x="535266" y="381000"/>
                </a:lnTo>
                <a:lnTo>
                  <a:pt x="535266" y="304012"/>
                </a:lnTo>
                <a:lnTo>
                  <a:pt x="517931" y="292100"/>
                </a:lnTo>
                <a:lnTo>
                  <a:pt x="443966" y="241300"/>
                </a:lnTo>
                <a:lnTo>
                  <a:pt x="443966" y="190500"/>
                </a:lnTo>
                <a:lnTo>
                  <a:pt x="516178" y="139700"/>
                </a:lnTo>
                <a:lnTo>
                  <a:pt x="552284" y="114300"/>
                </a:lnTo>
                <a:lnTo>
                  <a:pt x="558050" y="114300"/>
                </a:lnTo>
                <a:lnTo>
                  <a:pt x="562025" y="101600"/>
                </a:lnTo>
                <a:lnTo>
                  <a:pt x="564159" y="101600"/>
                </a:lnTo>
                <a:lnTo>
                  <a:pt x="564362" y="88900"/>
                </a:lnTo>
                <a:lnTo>
                  <a:pt x="596760" y="101600"/>
                </a:lnTo>
                <a:lnTo>
                  <a:pt x="627113" y="127000"/>
                </a:lnTo>
                <a:lnTo>
                  <a:pt x="655269" y="152400"/>
                </a:lnTo>
                <a:lnTo>
                  <a:pt x="681037" y="177800"/>
                </a:lnTo>
                <a:lnTo>
                  <a:pt x="681037" y="94119"/>
                </a:lnTo>
                <a:lnTo>
                  <a:pt x="639178" y="63500"/>
                </a:lnTo>
                <a:lnTo>
                  <a:pt x="599097" y="38100"/>
                </a:lnTo>
                <a:lnTo>
                  <a:pt x="556437" y="25400"/>
                </a:lnTo>
                <a:lnTo>
                  <a:pt x="511530" y="12700"/>
                </a:lnTo>
                <a:lnTo>
                  <a:pt x="504621" y="10833"/>
                </a:lnTo>
                <a:lnTo>
                  <a:pt x="504621" y="88900"/>
                </a:lnTo>
                <a:lnTo>
                  <a:pt x="416217" y="139700"/>
                </a:lnTo>
                <a:lnTo>
                  <a:pt x="388467" y="123761"/>
                </a:lnTo>
                <a:lnTo>
                  <a:pt x="388467" y="190500"/>
                </a:lnTo>
                <a:lnTo>
                  <a:pt x="388467" y="241300"/>
                </a:lnTo>
                <a:lnTo>
                  <a:pt x="295681" y="305028"/>
                </a:lnTo>
                <a:lnTo>
                  <a:pt x="295681" y="546100"/>
                </a:lnTo>
                <a:lnTo>
                  <a:pt x="292773" y="549452"/>
                </a:lnTo>
                <a:lnTo>
                  <a:pt x="292773" y="736600"/>
                </a:lnTo>
                <a:lnTo>
                  <a:pt x="279527" y="749300"/>
                </a:lnTo>
                <a:lnTo>
                  <a:pt x="241503" y="736600"/>
                </a:lnTo>
                <a:lnTo>
                  <a:pt x="206133" y="711200"/>
                </a:lnTo>
                <a:lnTo>
                  <a:pt x="173697" y="685800"/>
                </a:lnTo>
                <a:lnTo>
                  <a:pt x="144513" y="660400"/>
                </a:lnTo>
                <a:lnTo>
                  <a:pt x="149834" y="635000"/>
                </a:lnTo>
                <a:lnTo>
                  <a:pt x="256184" y="635000"/>
                </a:lnTo>
                <a:lnTo>
                  <a:pt x="292773" y="736600"/>
                </a:lnTo>
                <a:lnTo>
                  <a:pt x="292773" y="549452"/>
                </a:lnTo>
                <a:lnTo>
                  <a:pt x="262623" y="584200"/>
                </a:lnTo>
                <a:lnTo>
                  <a:pt x="117005" y="584200"/>
                </a:lnTo>
                <a:lnTo>
                  <a:pt x="109778" y="596900"/>
                </a:lnTo>
                <a:lnTo>
                  <a:pt x="104317" y="596900"/>
                </a:lnTo>
                <a:lnTo>
                  <a:pt x="87376" y="571500"/>
                </a:lnTo>
                <a:lnTo>
                  <a:pt x="73774" y="533400"/>
                </a:lnTo>
                <a:lnTo>
                  <a:pt x="63792" y="495300"/>
                </a:lnTo>
                <a:lnTo>
                  <a:pt x="57645" y="457200"/>
                </a:lnTo>
                <a:lnTo>
                  <a:pt x="92544" y="457200"/>
                </a:lnTo>
                <a:lnTo>
                  <a:pt x="166103" y="393700"/>
                </a:lnTo>
                <a:lnTo>
                  <a:pt x="195516" y="368300"/>
                </a:lnTo>
                <a:lnTo>
                  <a:pt x="242608" y="381000"/>
                </a:lnTo>
                <a:lnTo>
                  <a:pt x="295681" y="546100"/>
                </a:lnTo>
                <a:lnTo>
                  <a:pt x="295681" y="305028"/>
                </a:lnTo>
                <a:lnTo>
                  <a:pt x="259029" y="330200"/>
                </a:lnTo>
                <a:lnTo>
                  <a:pt x="211734" y="317500"/>
                </a:lnTo>
                <a:lnTo>
                  <a:pt x="186499" y="228600"/>
                </a:lnTo>
                <a:lnTo>
                  <a:pt x="175691" y="190500"/>
                </a:lnTo>
                <a:lnTo>
                  <a:pt x="171958" y="190500"/>
                </a:lnTo>
                <a:lnTo>
                  <a:pt x="166420" y="177800"/>
                </a:lnTo>
                <a:lnTo>
                  <a:pt x="157556" y="177800"/>
                </a:lnTo>
                <a:lnTo>
                  <a:pt x="157556" y="330200"/>
                </a:lnTo>
                <a:lnTo>
                  <a:pt x="73431" y="393700"/>
                </a:lnTo>
                <a:lnTo>
                  <a:pt x="57061" y="381000"/>
                </a:lnTo>
                <a:lnTo>
                  <a:pt x="63271" y="342900"/>
                </a:lnTo>
                <a:lnTo>
                  <a:pt x="74269" y="304800"/>
                </a:lnTo>
                <a:lnTo>
                  <a:pt x="89750" y="266700"/>
                </a:lnTo>
                <a:lnTo>
                  <a:pt x="109397" y="228600"/>
                </a:lnTo>
                <a:lnTo>
                  <a:pt x="127863" y="228600"/>
                </a:lnTo>
                <a:lnTo>
                  <a:pt x="157556" y="330200"/>
                </a:lnTo>
                <a:lnTo>
                  <a:pt x="157556" y="177800"/>
                </a:lnTo>
                <a:lnTo>
                  <a:pt x="151371" y="177800"/>
                </a:lnTo>
                <a:lnTo>
                  <a:pt x="177139" y="152400"/>
                </a:lnTo>
                <a:lnTo>
                  <a:pt x="205295" y="127000"/>
                </a:lnTo>
                <a:lnTo>
                  <a:pt x="235673" y="101600"/>
                </a:lnTo>
                <a:lnTo>
                  <a:pt x="268058" y="88900"/>
                </a:lnTo>
                <a:lnTo>
                  <a:pt x="268312" y="101600"/>
                </a:lnTo>
                <a:lnTo>
                  <a:pt x="270535" y="101600"/>
                </a:lnTo>
                <a:lnTo>
                  <a:pt x="274713" y="114300"/>
                </a:lnTo>
                <a:lnTo>
                  <a:pt x="280835" y="114300"/>
                </a:lnTo>
                <a:lnTo>
                  <a:pt x="388467" y="190500"/>
                </a:lnTo>
                <a:lnTo>
                  <a:pt x="388467" y="123761"/>
                </a:lnTo>
                <a:lnTo>
                  <a:pt x="327825" y="88900"/>
                </a:lnTo>
                <a:lnTo>
                  <a:pt x="333006" y="63500"/>
                </a:lnTo>
                <a:lnTo>
                  <a:pt x="499452" y="63500"/>
                </a:lnTo>
                <a:lnTo>
                  <a:pt x="504621" y="88900"/>
                </a:lnTo>
                <a:lnTo>
                  <a:pt x="504621" y="10833"/>
                </a:lnTo>
                <a:lnTo>
                  <a:pt x="464693" y="0"/>
                </a:lnTo>
                <a:lnTo>
                  <a:pt x="367741" y="0"/>
                </a:lnTo>
                <a:lnTo>
                  <a:pt x="320903" y="12700"/>
                </a:lnTo>
                <a:lnTo>
                  <a:pt x="275983" y="25400"/>
                </a:lnTo>
                <a:lnTo>
                  <a:pt x="233337" y="38100"/>
                </a:lnTo>
                <a:lnTo>
                  <a:pt x="193255" y="63500"/>
                </a:lnTo>
                <a:lnTo>
                  <a:pt x="156044" y="88900"/>
                </a:lnTo>
                <a:lnTo>
                  <a:pt x="122047" y="127000"/>
                </a:lnTo>
                <a:lnTo>
                  <a:pt x="91554" y="152400"/>
                </a:lnTo>
                <a:lnTo>
                  <a:pt x="64884" y="190500"/>
                </a:lnTo>
                <a:lnTo>
                  <a:pt x="42367" y="241300"/>
                </a:lnTo>
                <a:lnTo>
                  <a:pt x="24307" y="279400"/>
                </a:lnTo>
                <a:lnTo>
                  <a:pt x="11010" y="317500"/>
                </a:lnTo>
                <a:lnTo>
                  <a:pt x="2806" y="368300"/>
                </a:lnTo>
                <a:lnTo>
                  <a:pt x="0" y="419100"/>
                </a:lnTo>
                <a:lnTo>
                  <a:pt x="2781" y="469900"/>
                </a:lnTo>
                <a:lnTo>
                  <a:pt x="10896" y="508000"/>
                </a:lnTo>
                <a:lnTo>
                  <a:pt x="24053" y="558800"/>
                </a:lnTo>
                <a:lnTo>
                  <a:pt x="41935" y="596900"/>
                </a:lnTo>
                <a:lnTo>
                  <a:pt x="64236" y="635000"/>
                </a:lnTo>
                <a:lnTo>
                  <a:pt x="90639" y="673100"/>
                </a:lnTo>
                <a:lnTo>
                  <a:pt x="120840" y="711200"/>
                </a:lnTo>
                <a:lnTo>
                  <a:pt x="154520" y="736600"/>
                </a:lnTo>
                <a:lnTo>
                  <a:pt x="191376" y="762000"/>
                </a:lnTo>
                <a:lnTo>
                  <a:pt x="231089" y="787400"/>
                </a:lnTo>
                <a:lnTo>
                  <a:pt x="273367" y="812800"/>
                </a:lnTo>
                <a:lnTo>
                  <a:pt x="317868" y="825500"/>
                </a:lnTo>
                <a:lnTo>
                  <a:pt x="341160" y="1054100"/>
                </a:lnTo>
                <a:lnTo>
                  <a:pt x="155524" y="1054100"/>
                </a:lnTo>
                <a:lnTo>
                  <a:pt x="144945" y="1066800"/>
                </a:lnTo>
                <a:lnTo>
                  <a:pt x="137795" y="1079500"/>
                </a:lnTo>
                <a:lnTo>
                  <a:pt x="135178" y="1092200"/>
                </a:lnTo>
                <a:lnTo>
                  <a:pt x="135178" y="1384300"/>
                </a:lnTo>
                <a:lnTo>
                  <a:pt x="119634" y="1384300"/>
                </a:lnTo>
                <a:lnTo>
                  <a:pt x="106680" y="1397000"/>
                </a:lnTo>
                <a:lnTo>
                  <a:pt x="96100" y="1397000"/>
                </a:lnTo>
                <a:lnTo>
                  <a:pt x="88950" y="1409700"/>
                </a:lnTo>
                <a:lnTo>
                  <a:pt x="86334" y="1422400"/>
                </a:lnTo>
                <a:lnTo>
                  <a:pt x="86334" y="1524000"/>
                </a:lnTo>
                <a:lnTo>
                  <a:pt x="88950" y="1536700"/>
                </a:lnTo>
                <a:lnTo>
                  <a:pt x="96100" y="1549400"/>
                </a:lnTo>
                <a:lnTo>
                  <a:pt x="736346" y="1549400"/>
                </a:lnTo>
                <a:lnTo>
                  <a:pt x="743496" y="1536700"/>
                </a:lnTo>
                <a:lnTo>
                  <a:pt x="746125" y="1524000"/>
                </a:lnTo>
                <a:lnTo>
                  <a:pt x="746125" y="1498600"/>
                </a:lnTo>
                <a:lnTo>
                  <a:pt x="746125" y="1447800"/>
                </a:lnTo>
                <a:lnTo>
                  <a:pt x="746125" y="1422400"/>
                </a:lnTo>
                <a:lnTo>
                  <a:pt x="743496" y="1409700"/>
                </a:lnTo>
                <a:lnTo>
                  <a:pt x="736346" y="1397000"/>
                </a:lnTo>
                <a:lnTo>
                  <a:pt x="725766" y="1397000"/>
                </a:lnTo>
                <a:lnTo>
                  <a:pt x="712812" y="1384300"/>
                </a:lnTo>
                <a:lnTo>
                  <a:pt x="697280" y="1384300"/>
                </a:lnTo>
                <a:lnTo>
                  <a:pt x="697280" y="1117600"/>
                </a:lnTo>
                <a:lnTo>
                  <a:pt x="697280" y="1092200"/>
                </a:lnTo>
                <a:lnTo>
                  <a:pt x="694651" y="1079500"/>
                </a:lnTo>
                <a:lnTo>
                  <a:pt x="690613" y="1072324"/>
                </a:lnTo>
                <a:lnTo>
                  <a:pt x="690613" y="1447800"/>
                </a:lnTo>
                <a:lnTo>
                  <a:pt x="690613" y="1498600"/>
                </a:lnTo>
                <a:lnTo>
                  <a:pt x="141820" y="1498600"/>
                </a:lnTo>
                <a:lnTo>
                  <a:pt x="141820" y="1447800"/>
                </a:lnTo>
                <a:lnTo>
                  <a:pt x="690613" y="1447800"/>
                </a:lnTo>
                <a:lnTo>
                  <a:pt x="690613" y="1072324"/>
                </a:lnTo>
                <a:lnTo>
                  <a:pt x="687514" y="1066800"/>
                </a:lnTo>
                <a:lnTo>
                  <a:pt x="676922" y="1054100"/>
                </a:lnTo>
                <a:lnTo>
                  <a:pt x="641781" y="1054100"/>
                </a:lnTo>
                <a:lnTo>
                  <a:pt x="641781" y="1117600"/>
                </a:lnTo>
                <a:lnTo>
                  <a:pt x="641781" y="1384300"/>
                </a:lnTo>
                <a:lnTo>
                  <a:pt x="190677" y="1384300"/>
                </a:lnTo>
                <a:lnTo>
                  <a:pt x="190677" y="1117600"/>
                </a:lnTo>
                <a:lnTo>
                  <a:pt x="641781" y="1117600"/>
                </a:lnTo>
                <a:lnTo>
                  <a:pt x="641781" y="1054100"/>
                </a:lnTo>
                <a:lnTo>
                  <a:pt x="491286" y="1054100"/>
                </a:lnTo>
                <a:lnTo>
                  <a:pt x="513270" y="838200"/>
                </a:lnTo>
                <a:lnTo>
                  <a:pt x="514553" y="825500"/>
                </a:lnTo>
                <a:lnTo>
                  <a:pt x="559066" y="812800"/>
                </a:lnTo>
                <a:lnTo>
                  <a:pt x="601332" y="787400"/>
                </a:lnTo>
                <a:lnTo>
                  <a:pt x="621195" y="774700"/>
                </a:lnTo>
                <a:lnTo>
                  <a:pt x="641057" y="762000"/>
                </a:lnTo>
                <a:lnTo>
                  <a:pt x="659485" y="749300"/>
                </a:lnTo>
                <a:lnTo>
                  <a:pt x="677913" y="736600"/>
                </a:lnTo>
                <a:lnTo>
                  <a:pt x="711593" y="711200"/>
                </a:lnTo>
                <a:lnTo>
                  <a:pt x="741781" y="673100"/>
                </a:lnTo>
                <a:lnTo>
                  <a:pt x="768184" y="635000"/>
                </a:lnTo>
                <a:lnTo>
                  <a:pt x="790486" y="596900"/>
                </a:lnTo>
                <a:lnTo>
                  <a:pt x="808380" y="558800"/>
                </a:lnTo>
                <a:lnTo>
                  <a:pt x="821537" y="508000"/>
                </a:lnTo>
                <a:lnTo>
                  <a:pt x="829652" y="469900"/>
                </a:lnTo>
                <a:lnTo>
                  <a:pt x="832434" y="419100"/>
                </a:lnTo>
                <a:close/>
              </a:path>
            </a:pathLst>
          </a:custGeom>
          <a:solidFill>
            <a:srgbClr val="006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8417786" y="3836889"/>
            <a:ext cx="1666875" cy="1608455"/>
            <a:chOff x="8417786" y="3836889"/>
            <a:chExt cx="1666875" cy="1608455"/>
          </a:xfrm>
        </p:grpSpPr>
        <p:sp>
          <p:nvSpPr>
            <p:cNvPr id="27" name="object 27"/>
            <p:cNvSpPr/>
            <p:nvPr/>
          </p:nvSpPr>
          <p:spPr>
            <a:xfrm>
              <a:off x="8417776" y="3836891"/>
              <a:ext cx="1666875" cy="1608455"/>
            </a:xfrm>
            <a:custGeom>
              <a:avLst/>
              <a:gdLst/>
              <a:ahLst/>
              <a:cxnLst/>
              <a:rect l="l" t="t" r="r" b="b"/>
              <a:pathLst>
                <a:path w="1666875" h="1608454">
                  <a:moveTo>
                    <a:pt x="1088110" y="848614"/>
                  </a:moveTo>
                  <a:lnTo>
                    <a:pt x="1087056" y="804379"/>
                  </a:lnTo>
                  <a:lnTo>
                    <a:pt x="1079233" y="760653"/>
                  </a:lnTo>
                  <a:lnTo>
                    <a:pt x="1064577" y="718248"/>
                  </a:lnTo>
                  <a:lnTo>
                    <a:pt x="1043076" y="678027"/>
                  </a:lnTo>
                  <a:lnTo>
                    <a:pt x="1031849" y="663333"/>
                  </a:lnTo>
                  <a:lnTo>
                    <a:pt x="1031849" y="834517"/>
                  </a:lnTo>
                  <a:lnTo>
                    <a:pt x="1030579" y="858189"/>
                  </a:lnTo>
                  <a:lnTo>
                    <a:pt x="1026922" y="881621"/>
                  </a:lnTo>
                  <a:lnTo>
                    <a:pt x="1020889" y="904608"/>
                  </a:lnTo>
                  <a:lnTo>
                    <a:pt x="1012456" y="926985"/>
                  </a:lnTo>
                  <a:lnTo>
                    <a:pt x="1011720" y="927074"/>
                  </a:lnTo>
                  <a:lnTo>
                    <a:pt x="995514" y="887145"/>
                  </a:lnTo>
                  <a:lnTo>
                    <a:pt x="990028" y="873620"/>
                  </a:lnTo>
                  <a:lnTo>
                    <a:pt x="1028611" y="836409"/>
                  </a:lnTo>
                  <a:lnTo>
                    <a:pt x="1031074" y="834034"/>
                  </a:lnTo>
                  <a:lnTo>
                    <a:pt x="1031849" y="834517"/>
                  </a:lnTo>
                  <a:lnTo>
                    <a:pt x="1031849" y="663333"/>
                  </a:lnTo>
                  <a:lnTo>
                    <a:pt x="1021562" y="649859"/>
                  </a:lnTo>
                  <a:lnTo>
                    <a:pt x="1021562" y="765327"/>
                  </a:lnTo>
                  <a:lnTo>
                    <a:pt x="974725" y="810387"/>
                  </a:lnTo>
                  <a:lnTo>
                    <a:pt x="974725" y="986345"/>
                  </a:lnTo>
                  <a:lnTo>
                    <a:pt x="970216" y="991362"/>
                  </a:lnTo>
                  <a:lnTo>
                    <a:pt x="939698" y="1018819"/>
                  </a:lnTo>
                  <a:lnTo>
                    <a:pt x="934313" y="1022718"/>
                  </a:lnTo>
                  <a:lnTo>
                    <a:pt x="871601" y="989177"/>
                  </a:lnTo>
                  <a:lnTo>
                    <a:pt x="871601" y="1053211"/>
                  </a:lnTo>
                  <a:lnTo>
                    <a:pt x="871423" y="1053960"/>
                  </a:lnTo>
                  <a:lnTo>
                    <a:pt x="848296" y="1060018"/>
                  </a:lnTo>
                  <a:lnTo>
                    <a:pt x="824801" y="1063625"/>
                  </a:lnTo>
                  <a:lnTo>
                    <a:pt x="801116" y="1064806"/>
                  </a:lnTo>
                  <a:lnTo>
                    <a:pt x="777443" y="1063586"/>
                  </a:lnTo>
                  <a:lnTo>
                    <a:pt x="777100" y="1062863"/>
                  </a:lnTo>
                  <a:lnTo>
                    <a:pt x="797267" y="1045857"/>
                  </a:lnTo>
                  <a:lnTo>
                    <a:pt x="820724" y="1026096"/>
                  </a:lnTo>
                  <a:lnTo>
                    <a:pt x="871601" y="1053211"/>
                  </a:lnTo>
                  <a:lnTo>
                    <a:pt x="871601" y="989177"/>
                  </a:lnTo>
                  <a:lnTo>
                    <a:pt x="844334" y="974610"/>
                  </a:lnTo>
                  <a:lnTo>
                    <a:pt x="842441" y="948575"/>
                  </a:lnTo>
                  <a:lnTo>
                    <a:pt x="888720" y="906907"/>
                  </a:lnTo>
                  <a:lnTo>
                    <a:pt x="893521" y="902589"/>
                  </a:lnTo>
                  <a:lnTo>
                    <a:pt x="910678" y="887145"/>
                  </a:lnTo>
                  <a:lnTo>
                    <a:pt x="936345" y="891743"/>
                  </a:lnTo>
                  <a:lnTo>
                    <a:pt x="974725" y="986345"/>
                  </a:lnTo>
                  <a:lnTo>
                    <a:pt x="974725" y="810387"/>
                  </a:lnTo>
                  <a:lnTo>
                    <a:pt x="947674" y="836409"/>
                  </a:lnTo>
                  <a:lnTo>
                    <a:pt x="922299" y="831862"/>
                  </a:lnTo>
                  <a:lnTo>
                    <a:pt x="896048" y="769785"/>
                  </a:lnTo>
                  <a:lnTo>
                    <a:pt x="885532" y="744905"/>
                  </a:lnTo>
                  <a:lnTo>
                    <a:pt x="884085" y="741502"/>
                  </a:lnTo>
                  <a:lnTo>
                    <a:pt x="894219" y="725817"/>
                  </a:lnTo>
                  <a:lnTo>
                    <a:pt x="896340" y="722528"/>
                  </a:lnTo>
                  <a:lnTo>
                    <a:pt x="979944" y="716559"/>
                  </a:lnTo>
                  <a:lnTo>
                    <a:pt x="1011580" y="738733"/>
                  </a:lnTo>
                  <a:lnTo>
                    <a:pt x="1021562" y="765327"/>
                  </a:lnTo>
                  <a:lnTo>
                    <a:pt x="1021562" y="649859"/>
                  </a:lnTo>
                  <a:lnTo>
                    <a:pt x="1014666" y="640829"/>
                  </a:lnTo>
                  <a:lnTo>
                    <a:pt x="986028" y="613778"/>
                  </a:lnTo>
                  <a:lnTo>
                    <a:pt x="980643" y="608685"/>
                  </a:lnTo>
                  <a:lnTo>
                    <a:pt x="971232" y="602310"/>
                  </a:lnTo>
                  <a:lnTo>
                    <a:pt x="954773" y="591159"/>
                  </a:lnTo>
                  <a:lnTo>
                    <a:pt x="954773" y="660996"/>
                  </a:lnTo>
                  <a:lnTo>
                    <a:pt x="954608" y="661873"/>
                  </a:lnTo>
                  <a:lnTo>
                    <a:pt x="897509" y="665937"/>
                  </a:lnTo>
                  <a:lnTo>
                    <a:pt x="872274" y="614108"/>
                  </a:lnTo>
                  <a:lnTo>
                    <a:pt x="872655" y="613778"/>
                  </a:lnTo>
                  <a:lnTo>
                    <a:pt x="894588" y="622185"/>
                  </a:lnTo>
                  <a:lnTo>
                    <a:pt x="915720" y="632853"/>
                  </a:lnTo>
                  <a:lnTo>
                    <a:pt x="935837" y="645782"/>
                  </a:lnTo>
                  <a:lnTo>
                    <a:pt x="954773" y="660996"/>
                  </a:lnTo>
                  <a:lnTo>
                    <a:pt x="954773" y="591159"/>
                  </a:lnTo>
                  <a:lnTo>
                    <a:pt x="942886" y="583095"/>
                  </a:lnTo>
                  <a:lnTo>
                    <a:pt x="902246" y="564095"/>
                  </a:lnTo>
                  <a:lnTo>
                    <a:pt x="868387" y="554291"/>
                  </a:lnTo>
                  <a:lnTo>
                    <a:pt x="868387" y="849566"/>
                  </a:lnTo>
                  <a:lnTo>
                    <a:pt x="809498" y="902589"/>
                  </a:lnTo>
                  <a:lnTo>
                    <a:pt x="788123" y="890790"/>
                  </a:lnTo>
                  <a:lnTo>
                    <a:pt x="788123" y="980109"/>
                  </a:lnTo>
                  <a:lnTo>
                    <a:pt x="727468" y="1031290"/>
                  </a:lnTo>
                  <a:lnTo>
                    <a:pt x="709053" y="1045857"/>
                  </a:lnTo>
                  <a:lnTo>
                    <a:pt x="696823" y="1040193"/>
                  </a:lnTo>
                  <a:lnTo>
                    <a:pt x="684885" y="1033818"/>
                  </a:lnTo>
                  <a:lnTo>
                    <a:pt x="673277" y="1026706"/>
                  </a:lnTo>
                  <a:lnTo>
                    <a:pt x="662038" y="1018819"/>
                  </a:lnTo>
                  <a:lnTo>
                    <a:pt x="662178" y="1018781"/>
                  </a:lnTo>
                  <a:lnTo>
                    <a:pt x="671055" y="968806"/>
                  </a:lnTo>
                  <a:lnTo>
                    <a:pt x="680237" y="917117"/>
                  </a:lnTo>
                  <a:lnTo>
                    <a:pt x="700379" y="906907"/>
                  </a:lnTo>
                  <a:lnTo>
                    <a:pt x="786244" y="954354"/>
                  </a:lnTo>
                  <a:lnTo>
                    <a:pt x="788123" y="980109"/>
                  </a:lnTo>
                  <a:lnTo>
                    <a:pt x="788123" y="890790"/>
                  </a:lnTo>
                  <a:lnTo>
                    <a:pt x="771969" y="881862"/>
                  </a:lnTo>
                  <a:lnTo>
                    <a:pt x="743458" y="866101"/>
                  </a:lnTo>
                  <a:lnTo>
                    <a:pt x="733679" y="860691"/>
                  </a:lnTo>
                  <a:lnTo>
                    <a:pt x="753389" y="781062"/>
                  </a:lnTo>
                  <a:lnTo>
                    <a:pt x="834631" y="769785"/>
                  </a:lnTo>
                  <a:lnTo>
                    <a:pt x="868387" y="849566"/>
                  </a:lnTo>
                  <a:lnTo>
                    <a:pt x="868387" y="554291"/>
                  </a:lnTo>
                  <a:lnTo>
                    <a:pt x="859574" y="551738"/>
                  </a:lnTo>
                  <a:lnTo>
                    <a:pt x="848067" y="550252"/>
                  </a:lnTo>
                  <a:lnTo>
                    <a:pt x="848067" y="693623"/>
                  </a:lnTo>
                  <a:lnTo>
                    <a:pt x="835698" y="712774"/>
                  </a:lnTo>
                  <a:lnTo>
                    <a:pt x="741718" y="725817"/>
                  </a:lnTo>
                  <a:lnTo>
                    <a:pt x="724801" y="707034"/>
                  </a:lnTo>
                  <a:lnTo>
                    <a:pt x="727163" y="697522"/>
                  </a:lnTo>
                  <a:lnTo>
                    <a:pt x="743026" y="633412"/>
                  </a:lnTo>
                  <a:lnTo>
                    <a:pt x="744486" y="627468"/>
                  </a:lnTo>
                  <a:lnTo>
                    <a:pt x="747864" y="608050"/>
                  </a:lnTo>
                  <a:lnTo>
                    <a:pt x="761695" y="605332"/>
                  </a:lnTo>
                  <a:lnTo>
                    <a:pt x="775627" y="603491"/>
                  </a:lnTo>
                  <a:lnTo>
                    <a:pt x="789635" y="602488"/>
                  </a:lnTo>
                  <a:lnTo>
                    <a:pt x="803668" y="602310"/>
                  </a:lnTo>
                  <a:lnTo>
                    <a:pt x="848067" y="693623"/>
                  </a:lnTo>
                  <a:lnTo>
                    <a:pt x="848067" y="550252"/>
                  </a:lnTo>
                  <a:lnTo>
                    <a:pt x="815695" y="546061"/>
                  </a:lnTo>
                  <a:lnTo>
                    <a:pt x="771474" y="547116"/>
                  </a:lnTo>
                  <a:lnTo>
                    <a:pt x="727735" y="554951"/>
                  </a:lnTo>
                  <a:lnTo>
                    <a:pt x="699655" y="564654"/>
                  </a:lnTo>
                  <a:lnTo>
                    <a:pt x="699655" y="763676"/>
                  </a:lnTo>
                  <a:lnTo>
                    <a:pt x="676859" y="855789"/>
                  </a:lnTo>
                  <a:lnTo>
                    <a:pt x="656513" y="866101"/>
                  </a:lnTo>
                  <a:lnTo>
                    <a:pt x="623849" y="845756"/>
                  </a:lnTo>
                  <a:lnTo>
                    <a:pt x="623849" y="912380"/>
                  </a:lnTo>
                  <a:lnTo>
                    <a:pt x="613867" y="968717"/>
                  </a:lnTo>
                  <a:lnTo>
                    <a:pt x="612927" y="968806"/>
                  </a:lnTo>
                  <a:lnTo>
                    <a:pt x="599770" y="948372"/>
                  </a:lnTo>
                  <a:lnTo>
                    <a:pt x="589013" y="926985"/>
                  </a:lnTo>
                  <a:lnTo>
                    <a:pt x="580618" y="904875"/>
                  </a:lnTo>
                  <a:lnTo>
                    <a:pt x="574548" y="882192"/>
                  </a:lnTo>
                  <a:lnTo>
                    <a:pt x="574903" y="881862"/>
                  </a:lnTo>
                  <a:lnTo>
                    <a:pt x="623849" y="912380"/>
                  </a:lnTo>
                  <a:lnTo>
                    <a:pt x="623849" y="845756"/>
                  </a:lnTo>
                  <a:lnTo>
                    <a:pt x="587006" y="822782"/>
                  </a:lnTo>
                  <a:lnTo>
                    <a:pt x="570153" y="814451"/>
                  </a:lnTo>
                  <a:lnTo>
                    <a:pt x="571703" y="800366"/>
                  </a:lnTo>
                  <a:lnTo>
                    <a:pt x="574103" y="786396"/>
                  </a:lnTo>
                  <a:lnTo>
                    <a:pt x="577342" y="772579"/>
                  </a:lnTo>
                  <a:lnTo>
                    <a:pt x="581456" y="758952"/>
                  </a:lnTo>
                  <a:lnTo>
                    <a:pt x="682752" y="744905"/>
                  </a:lnTo>
                  <a:lnTo>
                    <a:pt x="699655" y="763676"/>
                  </a:lnTo>
                  <a:lnTo>
                    <a:pt x="699655" y="564654"/>
                  </a:lnTo>
                  <a:lnTo>
                    <a:pt x="685342" y="569595"/>
                  </a:lnTo>
                  <a:lnTo>
                    <a:pt x="684834" y="569874"/>
                  </a:lnTo>
                  <a:lnTo>
                    <a:pt x="684834" y="634034"/>
                  </a:lnTo>
                  <a:lnTo>
                    <a:pt x="671068" y="689648"/>
                  </a:lnTo>
                  <a:lnTo>
                    <a:pt x="614324" y="697522"/>
                  </a:lnTo>
                  <a:lnTo>
                    <a:pt x="613829" y="696353"/>
                  </a:lnTo>
                  <a:lnTo>
                    <a:pt x="620966" y="687108"/>
                  </a:lnTo>
                  <a:lnTo>
                    <a:pt x="654672" y="653491"/>
                  </a:lnTo>
                  <a:lnTo>
                    <a:pt x="683717" y="633412"/>
                  </a:lnTo>
                  <a:lnTo>
                    <a:pt x="684834" y="634034"/>
                  </a:lnTo>
                  <a:lnTo>
                    <a:pt x="684834" y="569874"/>
                  </a:lnTo>
                  <a:lnTo>
                    <a:pt x="645121" y="591096"/>
                  </a:lnTo>
                  <a:lnTo>
                    <a:pt x="607923" y="619506"/>
                  </a:lnTo>
                  <a:lnTo>
                    <a:pt x="575779" y="653529"/>
                  </a:lnTo>
                  <a:lnTo>
                    <a:pt x="550189" y="691286"/>
                  </a:lnTo>
                  <a:lnTo>
                    <a:pt x="531190" y="731913"/>
                  </a:lnTo>
                  <a:lnTo>
                    <a:pt x="518833" y="774598"/>
                  </a:lnTo>
                  <a:lnTo>
                    <a:pt x="513156" y="818464"/>
                  </a:lnTo>
                  <a:lnTo>
                    <a:pt x="514210" y="862698"/>
                  </a:lnTo>
                  <a:lnTo>
                    <a:pt x="522046" y="906437"/>
                  </a:lnTo>
                  <a:lnTo>
                    <a:pt x="536689" y="948829"/>
                  </a:lnTo>
                  <a:lnTo>
                    <a:pt x="558190" y="989050"/>
                  </a:lnTo>
                  <a:lnTo>
                    <a:pt x="586600" y="1026248"/>
                  </a:lnTo>
                  <a:lnTo>
                    <a:pt x="620623" y="1058392"/>
                  </a:lnTo>
                  <a:lnTo>
                    <a:pt x="658380" y="1083995"/>
                  </a:lnTo>
                  <a:lnTo>
                    <a:pt x="699020" y="1102995"/>
                  </a:lnTo>
                  <a:lnTo>
                    <a:pt x="741692" y="1115352"/>
                  </a:lnTo>
                  <a:lnTo>
                    <a:pt x="785571" y="1121016"/>
                  </a:lnTo>
                  <a:lnTo>
                    <a:pt x="829792" y="1119962"/>
                  </a:lnTo>
                  <a:lnTo>
                    <a:pt x="873531" y="1112139"/>
                  </a:lnTo>
                  <a:lnTo>
                    <a:pt x="915936" y="1097483"/>
                  </a:lnTo>
                  <a:lnTo>
                    <a:pt x="956157" y="1075982"/>
                  </a:lnTo>
                  <a:lnTo>
                    <a:pt x="970788" y="1064806"/>
                  </a:lnTo>
                  <a:lnTo>
                    <a:pt x="993355" y="1047572"/>
                  </a:lnTo>
                  <a:lnTo>
                    <a:pt x="1013637" y="1026096"/>
                  </a:lnTo>
                  <a:lnTo>
                    <a:pt x="1016825" y="1022718"/>
                  </a:lnTo>
                  <a:lnTo>
                    <a:pt x="1025499" y="1013548"/>
                  </a:lnTo>
                  <a:lnTo>
                    <a:pt x="1051090" y="975791"/>
                  </a:lnTo>
                  <a:lnTo>
                    <a:pt x="1070089" y="935164"/>
                  </a:lnTo>
                  <a:lnTo>
                    <a:pt x="1072426" y="927074"/>
                  </a:lnTo>
                  <a:lnTo>
                    <a:pt x="1082446" y="892479"/>
                  </a:lnTo>
                  <a:lnTo>
                    <a:pt x="1088110" y="848614"/>
                  </a:lnTo>
                  <a:close/>
                </a:path>
                <a:path w="1666875" h="1608454">
                  <a:moveTo>
                    <a:pt x="1107033" y="503021"/>
                  </a:moveTo>
                  <a:lnTo>
                    <a:pt x="1018730" y="404952"/>
                  </a:lnTo>
                  <a:lnTo>
                    <a:pt x="976947" y="442569"/>
                  </a:lnTo>
                  <a:lnTo>
                    <a:pt x="1065250" y="540651"/>
                  </a:lnTo>
                  <a:lnTo>
                    <a:pt x="1107033" y="503021"/>
                  </a:lnTo>
                  <a:close/>
                </a:path>
                <a:path w="1666875" h="1608454">
                  <a:moveTo>
                    <a:pt x="1249667" y="661441"/>
                  </a:moveTo>
                  <a:lnTo>
                    <a:pt x="1161364" y="563372"/>
                  </a:lnTo>
                  <a:lnTo>
                    <a:pt x="1119593" y="600989"/>
                  </a:lnTo>
                  <a:lnTo>
                    <a:pt x="1207884" y="699058"/>
                  </a:lnTo>
                  <a:lnTo>
                    <a:pt x="1249667" y="661441"/>
                  </a:lnTo>
                  <a:close/>
                </a:path>
                <a:path w="1666875" h="1608454">
                  <a:moveTo>
                    <a:pt x="1666544" y="569150"/>
                  </a:moveTo>
                  <a:lnTo>
                    <a:pt x="1664627" y="555371"/>
                  </a:lnTo>
                  <a:lnTo>
                    <a:pt x="1657311" y="542975"/>
                  </a:lnTo>
                  <a:lnTo>
                    <a:pt x="1604200" y="483997"/>
                  </a:lnTo>
                  <a:lnTo>
                    <a:pt x="1602168" y="481749"/>
                  </a:lnTo>
                  <a:lnTo>
                    <a:pt x="1602168" y="565772"/>
                  </a:lnTo>
                  <a:lnTo>
                    <a:pt x="1359928" y="783894"/>
                  </a:lnTo>
                  <a:lnTo>
                    <a:pt x="1304010" y="721791"/>
                  </a:lnTo>
                  <a:lnTo>
                    <a:pt x="1262227" y="759409"/>
                  </a:lnTo>
                  <a:lnTo>
                    <a:pt x="1318145" y="821512"/>
                  </a:lnTo>
                  <a:lnTo>
                    <a:pt x="515835" y="1543913"/>
                  </a:lnTo>
                  <a:lnTo>
                    <a:pt x="490893" y="1516202"/>
                  </a:lnTo>
                  <a:lnTo>
                    <a:pt x="500913" y="1490205"/>
                  </a:lnTo>
                  <a:lnTo>
                    <a:pt x="502450" y="1462849"/>
                  </a:lnTo>
                  <a:lnTo>
                    <a:pt x="496214" y="1439062"/>
                  </a:lnTo>
                  <a:lnTo>
                    <a:pt x="495452" y="1436154"/>
                  </a:lnTo>
                  <a:lnTo>
                    <a:pt x="479920" y="1412163"/>
                  </a:lnTo>
                  <a:lnTo>
                    <a:pt x="457682" y="1394206"/>
                  </a:lnTo>
                  <a:lnTo>
                    <a:pt x="447548" y="1390383"/>
                  </a:lnTo>
                  <a:lnTo>
                    <a:pt x="431876" y="1384465"/>
                  </a:lnTo>
                  <a:lnTo>
                    <a:pt x="404507" y="1383118"/>
                  </a:lnTo>
                  <a:lnTo>
                    <a:pt x="377583" y="1390383"/>
                  </a:lnTo>
                  <a:lnTo>
                    <a:pt x="346760" y="1356144"/>
                  </a:lnTo>
                  <a:lnTo>
                    <a:pt x="356781" y="1330134"/>
                  </a:lnTo>
                  <a:lnTo>
                    <a:pt x="358317" y="1302778"/>
                  </a:lnTo>
                  <a:lnTo>
                    <a:pt x="352082" y="1278991"/>
                  </a:lnTo>
                  <a:lnTo>
                    <a:pt x="351320" y="1276083"/>
                  </a:lnTo>
                  <a:lnTo>
                    <a:pt x="313550" y="1234135"/>
                  </a:lnTo>
                  <a:lnTo>
                    <a:pt x="260388" y="1223048"/>
                  </a:lnTo>
                  <a:lnTo>
                    <a:pt x="233464" y="1230299"/>
                  </a:lnTo>
                  <a:lnTo>
                    <a:pt x="202641" y="1196073"/>
                  </a:lnTo>
                  <a:lnTo>
                    <a:pt x="212661" y="1170063"/>
                  </a:lnTo>
                  <a:lnTo>
                    <a:pt x="214185" y="1142707"/>
                  </a:lnTo>
                  <a:lnTo>
                    <a:pt x="207962" y="1118933"/>
                  </a:lnTo>
                  <a:lnTo>
                    <a:pt x="207200" y="1116012"/>
                  </a:lnTo>
                  <a:lnTo>
                    <a:pt x="191668" y="1092009"/>
                  </a:lnTo>
                  <a:lnTo>
                    <a:pt x="169405" y="1074051"/>
                  </a:lnTo>
                  <a:lnTo>
                    <a:pt x="159219" y="1070216"/>
                  </a:lnTo>
                  <a:lnTo>
                    <a:pt x="143586" y="1064310"/>
                  </a:lnTo>
                  <a:lnTo>
                    <a:pt x="116217" y="1062964"/>
                  </a:lnTo>
                  <a:lnTo>
                    <a:pt x="89306" y="1070216"/>
                  </a:lnTo>
                  <a:lnTo>
                    <a:pt x="64389" y="1042530"/>
                  </a:lnTo>
                  <a:lnTo>
                    <a:pt x="866686" y="320128"/>
                  </a:lnTo>
                  <a:lnTo>
                    <a:pt x="922591" y="382206"/>
                  </a:lnTo>
                  <a:lnTo>
                    <a:pt x="964374" y="344589"/>
                  </a:lnTo>
                  <a:lnTo>
                    <a:pt x="942352" y="320128"/>
                  </a:lnTo>
                  <a:lnTo>
                    <a:pt x="908481" y="282511"/>
                  </a:lnTo>
                  <a:lnTo>
                    <a:pt x="1150721" y="64376"/>
                  </a:lnTo>
                  <a:lnTo>
                    <a:pt x="1221447" y="142925"/>
                  </a:lnTo>
                  <a:lnTo>
                    <a:pt x="1192974" y="183108"/>
                  </a:lnTo>
                  <a:lnTo>
                    <a:pt x="1173949" y="227101"/>
                  </a:lnTo>
                  <a:lnTo>
                    <a:pt x="1164437" y="273380"/>
                  </a:lnTo>
                  <a:lnTo>
                    <a:pt x="1164475" y="320395"/>
                  </a:lnTo>
                  <a:lnTo>
                    <a:pt x="1174127" y="366649"/>
                  </a:lnTo>
                  <a:lnTo>
                    <a:pt x="1193469" y="410603"/>
                  </a:lnTo>
                  <a:lnTo>
                    <a:pt x="1222540" y="450748"/>
                  </a:lnTo>
                  <a:lnTo>
                    <a:pt x="1259420" y="483857"/>
                  </a:lnTo>
                  <a:lnTo>
                    <a:pt x="1301115" y="507682"/>
                  </a:lnTo>
                  <a:lnTo>
                    <a:pt x="1346111" y="522122"/>
                  </a:lnTo>
                  <a:lnTo>
                    <a:pt x="1392872" y="527075"/>
                  </a:lnTo>
                  <a:lnTo>
                    <a:pt x="1439875" y="522439"/>
                  </a:lnTo>
                  <a:lnTo>
                    <a:pt x="1485620" y="508114"/>
                  </a:lnTo>
                  <a:lnTo>
                    <a:pt x="1528546" y="483997"/>
                  </a:lnTo>
                  <a:lnTo>
                    <a:pt x="1602168" y="565772"/>
                  </a:lnTo>
                  <a:lnTo>
                    <a:pt x="1602168" y="481749"/>
                  </a:lnTo>
                  <a:lnTo>
                    <a:pt x="1591957" y="470395"/>
                  </a:lnTo>
                  <a:lnTo>
                    <a:pt x="1557807" y="432473"/>
                  </a:lnTo>
                  <a:lnTo>
                    <a:pt x="1546618" y="424078"/>
                  </a:lnTo>
                  <a:lnTo>
                    <a:pt x="1533575" y="420662"/>
                  </a:lnTo>
                  <a:lnTo>
                    <a:pt x="1520139" y="422287"/>
                  </a:lnTo>
                  <a:lnTo>
                    <a:pt x="1507807" y="429094"/>
                  </a:lnTo>
                  <a:lnTo>
                    <a:pt x="1468704" y="454050"/>
                  </a:lnTo>
                  <a:lnTo>
                    <a:pt x="1426133" y="467766"/>
                  </a:lnTo>
                  <a:lnTo>
                    <a:pt x="1382268" y="470395"/>
                  </a:lnTo>
                  <a:lnTo>
                    <a:pt x="1339240" y="462076"/>
                  </a:lnTo>
                  <a:lnTo>
                    <a:pt x="1299210" y="442925"/>
                  </a:lnTo>
                  <a:lnTo>
                    <a:pt x="1264323" y="413118"/>
                  </a:lnTo>
                  <a:lnTo>
                    <a:pt x="1238313" y="375310"/>
                  </a:lnTo>
                  <a:lnTo>
                    <a:pt x="1223467" y="333489"/>
                  </a:lnTo>
                  <a:lnTo>
                    <a:pt x="1219682" y="289826"/>
                  </a:lnTo>
                  <a:lnTo>
                    <a:pt x="1226883" y="246481"/>
                  </a:lnTo>
                  <a:lnTo>
                    <a:pt x="1244981" y="205574"/>
                  </a:lnTo>
                  <a:lnTo>
                    <a:pt x="1273886" y="169291"/>
                  </a:lnTo>
                  <a:lnTo>
                    <a:pt x="1281938" y="157746"/>
                  </a:lnTo>
                  <a:lnTo>
                    <a:pt x="1284973" y="144551"/>
                  </a:lnTo>
                  <a:lnTo>
                    <a:pt x="1282928" y="131216"/>
                  </a:lnTo>
                  <a:lnTo>
                    <a:pt x="1275753" y="119227"/>
                  </a:lnTo>
                  <a:lnTo>
                    <a:pt x="1226375" y="64376"/>
                  </a:lnTo>
                  <a:lnTo>
                    <a:pt x="1179131" y="11912"/>
                  </a:lnTo>
                  <a:lnTo>
                    <a:pt x="1167574" y="3352"/>
                  </a:lnTo>
                  <a:lnTo>
                    <a:pt x="1154074" y="0"/>
                  </a:lnTo>
                  <a:lnTo>
                    <a:pt x="1140294" y="1955"/>
                  </a:lnTo>
                  <a:lnTo>
                    <a:pt x="1127899" y="9283"/>
                  </a:lnTo>
                  <a:lnTo>
                    <a:pt x="11976" y="1014069"/>
                  </a:lnTo>
                  <a:lnTo>
                    <a:pt x="3378" y="1025639"/>
                  </a:lnTo>
                  <a:lnTo>
                    <a:pt x="0" y="1039139"/>
                  </a:lnTo>
                  <a:lnTo>
                    <a:pt x="1917" y="1052906"/>
                  </a:lnTo>
                  <a:lnTo>
                    <a:pt x="9232" y="1065301"/>
                  </a:lnTo>
                  <a:lnTo>
                    <a:pt x="59613" y="1121257"/>
                  </a:lnTo>
                  <a:lnTo>
                    <a:pt x="69735" y="1128953"/>
                  </a:lnTo>
                  <a:lnTo>
                    <a:pt x="81597" y="1132319"/>
                  </a:lnTo>
                  <a:lnTo>
                    <a:pt x="93941" y="1131214"/>
                  </a:lnTo>
                  <a:lnTo>
                    <a:pt x="116700" y="1120013"/>
                  </a:lnTo>
                  <a:lnTo>
                    <a:pt x="128625" y="1118933"/>
                  </a:lnTo>
                  <a:lnTo>
                    <a:pt x="140081" y="1122184"/>
                  </a:lnTo>
                  <a:lnTo>
                    <a:pt x="149885" y="1129626"/>
                  </a:lnTo>
                  <a:lnTo>
                    <a:pt x="156273" y="1140167"/>
                  </a:lnTo>
                  <a:lnTo>
                    <a:pt x="158292" y="1151915"/>
                  </a:lnTo>
                  <a:lnTo>
                    <a:pt x="155956" y="1163675"/>
                  </a:lnTo>
                  <a:lnTo>
                    <a:pt x="149275" y="1174254"/>
                  </a:lnTo>
                  <a:lnTo>
                    <a:pt x="142443" y="1185151"/>
                  </a:lnTo>
                  <a:lnTo>
                    <a:pt x="140081" y="1197279"/>
                  </a:lnTo>
                  <a:lnTo>
                    <a:pt x="142189" y="1209421"/>
                  </a:lnTo>
                  <a:lnTo>
                    <a:pt x="148780" y="1220292"/>
                  </a:lnTo>
                  <a:lnTo>
                    <a:pt x="203746" y="1281328"/>
                  </a:lnTo>
                  <a:lnTo>
                    <a:pt x="213931" y="1289075"/>
                  </a:lnTo>
                  <a:lnTo>
                    <a:pt x="225818" y="1292428"/>
                  </a:lnTo>
                  <a:lnTo>
                    <a:pt x="238150" y="1291310"/>
                  </a:lnTo>
                  <a:lnTo>
                    <a:pt x="260819" y="1280071"/>
                  </a:lnTo>
                  <a:lnTo>
                    <a:pt x="272732" y="1278991"/>
                  </a:lnTo>
                  <a:lnTo>
                    <a:pt x="284200" y="1282242"/>
                  </a:lnTo>
                  <a:lnTo>
                    <a:pt x="294017" y="1289697"/>
                  </a:lnTo>
                  <a:lnTo>
                    <a:pt x="300405" y="1300226"/>
                  </a:lnTo>
                  <a:lnTo>
                    <a:pt x="302425" y="1311986"/>
                  </a:lnTo>
                  <a:lnTo>
                    <a:pt x="300088" y="1323746"/>
                  </a:lnTo>
                  <a:lnTo>
                    <a:pt x="293408" y="1334312"/>
                  </a:lnTo>
                  <a:lnTo>
                    <a:pt x="286575" y="1345209"/>
                  </a:lnTo>
                  <a:lnTo>
                    <a:pt x="284200" y="1357350"/>
                  </a:lnTo>
                  <a:lnTo>
                    <a:pt x="286308" y="1369491"/>
                  </a:lnTo>
                  <a:lnTo>
                    <a:pt x="292900" y="1380363"/>
                  </a:lnTo>
                  <a:lnTo>
                    <a:pt x="347865" y="1441399"/>
                  </a:lnTo>
                  <a:lnTo>
                    <a:pt x="358051" y="1449146"/>
                  </a:lnTo>
                  <a:lnTo>
                    <a:pt x="369951" y="1452511"/>
                  </a:lnTo>
                  <a:lnTo>
                    <a:pt x="382270" y="1451381"/>
                  </a:lnTo>
                  <a:lnTo>
                    <a:pt x="404939" y="1440141"/>
                  </a:lnTo>
                  <a:lnTo>
                    <a:pt x="416864" y="1439062"/>
                  </a:lnTo>
                  <a:lnTo>
                    <a:pt x="428332" y="1442313"/>
                  </a:lnTo>
                  <a:lnTo>
                    <a:pt x="438150" y="1449768"/>
                  </a:lnTo>
                  <a:lnTo>
                    <a:pt x="444538" y="1460296"/>
                  </a:lnTo>
                  <a:lnTo>
                    <a:pt x="446570" y="1472031"/>
                  </a:lnTo>
                  <a:lnTo>
                    <a:pt x="444284" y="1483741"/>
                  </a:lnTo>
                  <a:lnTo>
                    <a:pt x="437692" y="1494218"/>
                  </a:lnTo>
                  <a:lnTo>
                    <a:pt x="430733" y="1505115"/>
                  </a:lnTo>
                  <a:lnTo>
                    <a:pt x="428294" y="1517281"/>
                  </a:lnTo>
                  <a:lnTo>
                    <a:pt x="487426" y="1596390"/>
                  </a:lnTo>
                  <a:lnTo>
                    <a:pt x="512470" y="1608302"/>
                  </a:lnTo>
                  <a:lnTo>
                    <a:pt x="526249" y="1606359"/>
                  </a:lnTo>
                  <a:lnTo>
                    <a:pt x="538645" y="1599031"/>
                  </a:lnTo>
                  <a:lnTo>
                    <a:pt x="599859" y="1543913"/>
                  </a:lnTo>
                  <a:lnTo>
                    <a:pt x="1443951" y="783894"/>
                  </a:lnTo>
                  <a:lnTo>
                    <a:pt x="1654594" y="594233"/>
                  </a:lnTo>
                  <a:lnTo>
                    <a:pt x="1663179" y="582663"/>
                  </a:lnTo>
                  <a:lnTo>
                    <a:pt x="1666544" y="569150"/>
                  </a:lnTo>
                  <a:close/>
                </a:path>
              </a:pathLst>
            </a:custGeom>
            <a:solidFill>
              <a:srgbClr val="006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5643" y="4765921"/>
              <a:ext cx="398752" cy="409364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2067786" y="3999874"/>
            <a:ext cx="1431925" cy="1271905"/>
            <a:chOff x="12067786" y="3999874"/>
            <a:chExt cx="1431925" cy="1271905"/>
          </a:xfrm>
        </p:grpSpPr>
        <p:sp>
          <p:nvSpPr>
            <p:cNvPr id="30" name="object 30"/>
            <p:cNvSpPr/>
            <p:nvPr/>
          </p:nvSpPr>
          <p:spPr>
            <a:xfrm>
              <a:off x="12690558" y="4158500"/>
              <a:ext cx="204470" cy="297180"/>
            </a:xfrm>
            <a:custGeom>
              <a:avLst/>
              <a:gdLst/>
              <a:ahLst/>
              <a:cxnLst/>
              <a:rect l="l" t="t" r="r" b="b"/>
              <a:pathLst>
                <a:path w="204470" h="297179">
                  <a:moveTo>
                    <a:pt x="123221" y="0"/>
                  </a:moveTo>
                  <a:lnTo>
                    <a:pt x="91784" y="6346"/>
                  </a:lnTo>
                  <a:lnTo>
                    <a:pt x="66113" y="23653"/>
                  </a:lnTo>
                  <a:lnTo>
                    <a:pt x="48805" y="49324"/>
                  </a:lnTo>
                  <a:lnTo>
                    <a:pt x="42459" y="80761"/>
                  </a:lnTo>
                  <a:lnTo>
                    <a:pt x="42459" y="166152"/>
                  </a:lnTo>
                  <a:lnTo>
                    <a:pt x="0" y="166152"/>
                  </a:lnTo>
                  <a:lnTo>
                    <a:pt x="0" y="190957"/>
                  </a:lnTo>
                  <a:lnTo>
                    <a:pt x="42459" y="190957"/>
                  </a:lnTo>
                  <a:lnTo>
                    <a:pt x="42459" y="229626"/>
                  </a:lnTo>
                  <a:lnTo>
                    <a:pt x="39119" y="246132"/>
                  </a:lnTo>
                  <a:lnTo>
                    <a:pt x="30016" y="259628"/>
                  </a:lnTo>
                  <a:lnTo>
                    <a:pt x="16524" y="268738"/>
                  </a:lnTo>
                  <a:lnTo>
                    <a:pt x="20" y="272085"/>
                  </a:lnTo>
                  <a:lnTo>
                    <a:pt x="0" y="296891"/>
                  </a:lnTo>
                  <a:lnTo>
                    <a:pt x="203993" y="296891"/>
                  </a:lnTo>
                  <a:lnTo>
                    <a:pt x="203993" y="272085"/>
                  </a:lnTo>
                  <a:lnTo>
                    <a:pt x="52103" y="272085"/>
                  </a:lnTo>
                  <a:lnTo>
                    <a:pt x="58465" y="262824"/>
                  </a:lnTo>
                  <a:lnTo>
                    <a:pt x="63233" y="252544"/>
                  </a:lnTo>
                  <a:lnTo>
                    <a:pt x="66227" y="241420"/>
                  </a:lnTo>
                  <a:lnTo>
                    <a:pt x="67264" y="229626"/>
                  </a:lnTo>
                  <a:lnTo>
                    <a:pt x="67264" y="190957"/>
                  </a:lnTo>
                  <a:lnTo>
                    <a:pt x="104248" y="190957"/>
                  </a:lnTo>
                  <a:lnTo>
                    <a:pt x="129053" y="166152"/>
                  </a:lnTo>
                  <a:lnTo>
                    <a:pt x="67264" y="166152"/>
                  </a:lnTo>
                  <a:lnTo>
                    <a:pt x="67264" y="80761"/>
                  </a:lnTo>
                  <a:lnTo>
                    <a:pt x="71668" y="58999"/>
                  </a:lnTo>
                  <a:lnTo>
                    <a:pt x="83671" y="41206"/>
                  </a:lnTo>
                  <a:lnTo>
                    <a:pt x="101460" y="29200"/>
                  </a:lnTo>
                  <a:lnTo>
                    <a:pt x="123221" y="24795"/>
                  </a:lnTo>
                  <a:lnTo>
                    <a:pt x="144988" y="29200"/>
                  </a:lnTo>
                  <a:lnTo>
                    <a:pt x="162780" y="41206"/>
                  </a:lnTo>
                  <a:lnTo>
                    <a:pt x="174784" y="58999"/>
                  </a:lnTo>
                  <a:lnTo>
                    <a:pt x="179188" y="80761"/>
                  </a:lnTo>
                  <a:lnTo>
                    <a:pt x="203993" y="80761"/>
                  </a:lnTo>
                  <a:lnTo>
                    <a:pt x="197645" y="49324"/>
                  </a:lnTo>
                  <a:lnTo>
                    <a:pt x="180334" y="23653"/>
                  </a:lnTo>
                  <a:lnTo>
                    <a:pt x="154660" y="6346"/>
                  </a:lnTo>
                  <a:lnTo>
                    <a:pt x="123221" y="0"/>
                  </a:lnTo>
                  <a:close/>
                </a:path>
              </a:pathLst>
            </a:custGeom>
            <a:solidFill>
              <a:srgbClr val="333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690558" y="4158500"/>
              <a:ext cx="204470" cy="297180"/>
            </a:xfrm>
            <a:custGeom>
              <a:avLst/>
              <a:gdLst/>
              <a:ahLst/>
              <a:cxnLst/>
              <a:rect l="l" t="t" r="r" b="b"/>
              <a:pathLst>
                <a:path w="204470" h="297179">
                  <a:moveTo>
                    <a:pt x="67264" y="229626"/>
                  </a:moveTo>
                  <a:lnTo>
                    <a:pt x="67264" y="190957"/>
                  </a:lnTo>
                  <a:lnTo>
                    <a:pt x="104248" y="190957"/>
                  </a:lnTo>
                  <a:lnTo>
                    <a:pt x="129053" y="166152"/>
                  </a:lnTo>
                  <a:lnTo>
                    <a:pt x="67264" y="166152"/>
                  </a:lnTo>
                  <a:lnTo>
                    <a:pt x="67264" y="97452"/>
                  </a:lnTo>
                  <a:lnTo>
                    <a:pt x="67264" y="80761"/>
                  </a:lnTo>
                  <a:lnTo>
                    <a:pt x="71668" y="58999"/>
                  </a:lnTo>
                  <a:lnTo>
                    <a:pt x="83671" y="41206"/>
                  </a:lnTo>
                  <a:lnTo>
                    <a:pt x="101460" y="29200"/>
                  </a:lnTo>
                  <a:lnTo>
                    <a:pt x="123221" y="24795"/>
                  </a:lnTo>
                  <a:lnTo>
                    <a:pt x="144988" y="29200"/>
                  </a:lnTo>
                  <a:lnTo>
                    <a:pt x="162780" y="41206"/>
                  </a:lnTo>
                  <a:lnTo>
                    <a:pt x="174784" y="58999"/>
                  </a:lnTo>
                  <a:lnTo>
                    <a:pt x="179188" y="80761"/>
                  </a:lnTo>
                  <a:lnTo>
                    <a:pt x="203993" y="80761"/>
                  </a:lnTo>
                  <a:lnTo>
                    <a:pt x="197645" y="49324"/>
                  </a:lnTo>
                  <a:lnTo>
                    <a:pt x="180334" y="23653"/>
                  </a:lnTo>
                  <a:lnTo>
                    <a:pt x="154660" y="6346"/>
                  </a:lnTo>
                  <a:lnTo>
                    <a:pt x="123221" y="0"/>
                  </a:lnTo>
                  <a:lnTo>
                    <a:pt x="91784" y="6346"/>
                  </a:lnTo>
                  <a:lnTo>
                    <a:pt x="66113" y="23653"/>
                  </a:lnTo>
                  <a:lnTo>
                    <a:pt x="48805" y="49324"/>
                  </a:lnTo>
                  <a:lnTo>
                    <a:pt x="42459" y="80761"/>
                  </a:lnTo>
                  <a:lnTo>
                    <a:pt x="42459" y="97452"/>
                  </a:lnTo>
                  <a:lnTo>
                    <a:pt x="42459" y="166152"/>
                  </a:lnTo>
                  <a:lnTo>
                    <a:pt x="0" y="166152"/>
                  </a:lnTo>
                  <a:lnTo>
                    <a:pt x="0" y="190957"/>
                  </a:lnTo>
                  <a:lnTo>
                    <a:pt x="42459" y="190957"/>
                  </a:lnTo>
                  <a:lnTo>
                    <a:pt x="42459" y="229626"/>
                  </a:lnTo>
                  <a:lnTo>
                    <a:pt x="39119" y="246132"/>
                  </a:lnTo>
                  <a:lnTo>
                    <a:pt x="30016" y="259628"/>
                  </a:lnTo>
                  <a:lnTo>
                    <a:pt x="16524" y="268738"/>
                  </a:lnTo>
                  <a:lnTo>
                    <a:pt x="20" y="272085"/>
                  </a:lnTo>
                  <a:lnTo>
                    <a:pt x="0" y="296891"/>
                  </a:lnTo>
                  <a:lnTo>
                    <a:pt x="203993" y="296891"/>
                  </a:lnTo>
                  <a:lnTo>
                    <a:pt x="203993" y="272085"/>
                  </a:lnTo>
                  <a:lnTo>
                    <a:pt x="52103" y="272085"/>
                  </a:lnTo>
                  <a:lnTo>
                    <a:pt x="58465" y="262824"/>
                  </a:lnTo>
                  <a:lnTo>
                    <a:pt x="63233" y="252544"/>
                  </a:lnTo>
                  <a:lnTo>
                    <a:pt x="66227" y="241420"/>
                  </a:lnTo>
                  <a:lnTo>
                    <a:pt x="67264" y="229626"/>
                  </a:lnTo>
                  <a:close/>
                </a:path>
              </a:pathLst>
            </a:custGeom>
            <a:ln w="1047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83492" y="4249487"/>
              <a:ext cx="642620" cy="850900"/>
            </a:xfrm>
            <a:custGeom>
              <a:avLst/>
              <a:gdLst/>
              <a:ahLst/>
              <a:cxnLst/>
              <a:rect l="l" t="t" r="r" b="b"/>
              <a:pathLst>
                <a:path w="642620" h="850900">
                  <a:moveTo>
                    <a:pt x="642619" y="763662"/>
                  </a:moveTo>
                  <a:lnTo>
                    <a:pt x="618389" y="678031"/>
                  </a:lnTo>
                  <a:lnTo>
                    <a:pt x="601484" y="633436"/>
                  </a:lnTo>
                  <a:lnTo>
                    <a:pt x="577436" y="592852"/>
                  </a:lnTo>
                  <a:lnTo>
                    <a:pt x="546930" y="557081"/>
                  </a:lnTo>
                  <a:lnTo>
                    <a:pt x="510651" y="526926"/>
                  </a:lnTo>
                  <a:lnTo>
                    <a:pt x="469284" y="503188"/>
                  </a:lnTo>
                  <a:lnTo>
                    <a:pt x="409181" y="475315"/>
                  </a:lnTo>
                  <a:lnTo>
                    <a:pt x="384334" y="460340"/>
                  </a:lnTo>
                  <a:lnTo>
                    <a:pt x="363490" y="440630"/>
                  </a:lnTo>
                  <a:lnTo>
                    <a:pt x="347300" y="416946"/>
                  </a:lnTo>
                  <a:lnTo>
                    <a:pt x="336419" y="390050"/>
                  </a:lnTo>
                  <a:lnTo>
                    <a:pt x="307330" y="287457"/>
                  </a:lnTo>
                  <a:lnTo>
                    <a:pt x="309624" y="270190"/>
                  </a:lnTo>
                  <a:lnTo>
                    <a:pt x="309295" y="244656"/>
                  </a:lnTo>
                  <a:lnTo>
                    <a:pt x="301893" y="220736"/>
                  </a:lnTo>
                  <a:lnTo>
                    <a:pt x="288087" y="199847"/>
                  </a:lnTo>
                  <a:lnTo>
                    <a:pt x="268546" y="183408"/>
                  </a:lnTo>
                  <a:lnTo>
                    <a:pt x="267070" y="182486"/>
                  </a:lnTo>
                </a:path>
                <a:path w="642620" h="850900">
                  <a:moveTo>
                    <a:pt x="346764" y="593008"/>
                  </a:moveTo>
                  <a:lnTo>
                    <a:pt x="342471" y="593594"/>
                  </a:lnTo>
                  <a:lnTo>
                    <a:pt x="338251" y="594065"/>
                  </a:lnTo>
                  <a:lnTo>
                    <a:pt x="334105" y="594432"/>
                  </a:lnTo>
                  <a:lnTo>
                    <a:pt x="282929" y="592160"/>
                  </a:lnTo>
                  <a:lnTo>
                    <a:pt x="234570" y="577138"/>
                  </a:lnTo>
                  <a:lnTo>
                    <a:pt x="191168" y="550718"/>
                  </a:lnTo>
                  <a:lnTo>
                    <a:pt x="154864" y="514256"/>
                  </a:lnTo>
                  <a:lnTo>
                    <a:pt x="93573" y="460148"/>
                  </a:lnTo>
                  <a:lnTo>
                    <a:pt x="44460" y="450888"/>
                  </a:lnTo>
                  <a:lnTo>
                    <a:pt x="11833" y="462739"/>
                  </a:lnTo>
                  <a:lnTo>
                    <a:pt x="0" y="471964"/>
                  </a:lnTo>
                  <a:lnTo>
                    <a:pt x="42710" y="523610"/>
                  </a:lnTo>
                  <a:lnTo>
                    <a:pt x="69651" y="558831"/>
                  </a:lnTo>
                  <a:lnTo>
                    <a:pt x="92254" y="593832"/>
                  </a:lnTo>
                  <a:lnTo>
                    <a:pt x="121954" y="644818"/>
                  </a:lnTo>
                  <a:lnTo>
                    <a:pt x="152336" y="687766"/>
                  </a:lnTo>
                  <a:lnTo>
                    <a:pt x="189954" y="723832"/>
                  </a:lnTo>
                  <a:lnTo>
                    <a:pt x="233820" y="751623"/>
                  </a:lnTo>
                  <a:lnTo>
                    <a:pt x="282944" y="769746"/>
                  </a:lnTo>
                  <a:lnTo>
                    <a:pt x="295938" y="772698"/>
                  </a:lnTo>
                  <a:lnTo>
                    <a:pt x="328113" y="783241"/>
                  </a:lnTo>
                  <a:lnTo>
                    <a:pt x="356613" y="800382"/>
                  </a:lnTo>
                  <a:lnTo>
                    <a:pt x="380592" y="823200"/>
                  </a:lnTo>
                  <a:lnTo>
                    <a:pt x="399202" y="850769"/>
                  </a:lnTo>
                </a:path>
                <a:path w="642620" h="850900">
                  <a:moveTo>
                    <a:pt x="65631" y="451159"/>
                  </a:moveTo>
                  <a:lnTo>
                    <a:pt x="35695" y="314304"/>
                  </a:lnTo>
                  <a:lnTo>
                    <a:pt x="123608" y="44438"/>
                  </a:lnTo>
                  <a:lnTo>
                    <a:pt x="152565" y="52947"/>
                  </a:lnTo>
                  <a:lnTo>
                    <a:pt x="166115" y="65121"/>
                  </a:lnTo>
                  <a:lnTo>
                    <a:pt x="167768" y="89360"/>
                  </a:lnTo>
                  <a:lnTo>
                    <a:pt x="161031" y="134069"/>
                  </a:lnTo>
                  <a:lnTo>
                    <a:pt x="121137" y="309624"/>
                  </a:lnTo>
                  <a:lnTo>
                    <a:pt x="148361" y="420594"/>
                  </a:lnTo>
                </a:path>
                <a:path w="642620" h="850900">
                  <a:moveTo>
                    <a:pt x="155377" y="72866"/>
                  </a:moveTo>
                  <a:lnTo>
                    <a:pt x="178989" y="0"/>
                  </a:lnTo>
                  <a:lnTo>
                    <a:pt x="216382" y="15227"/>
                  </a:lnTo>
                  <a:lnTo>
                    <a:pt x="233351" y="31861"/>
                  </a:lnTo>
                  <a:lnTo>
                    <a:pt x="233950" y="60304"/>
                  </a:lnTo>
                  <a:lnTo>
                    <a:pt x="222234" y="110959"/>
                  </a:lnTo>
                  <a:lnTo>
                    <a:pt x="185680" y="301571"/>
                  </a:lnTo>
                  <a:lnTo>
                    <a:pt x="214852" y="404678"/>
                  </a:lnTo>
                </a:path>
                <a:path w="642620" h="850900">
                  <a:moveTo>
                    <a:pt x="226663" y="72636"/>
                  </a:moveTo>
                  <a:lnTo>
                    <a:pt x="229982" y="75076"/>
                  </a:lnTo>
                  <a:lnTo>
                    <a:pt x="250005" y="94646"/>
                  </a:lnTo>
                  <a:lnTo>
                    <a:pt x="263554" y="118550"/>
                  </a:lnTo>
                  <a:lnTo>
                    <a:pt x="270024" y="145255"/>
                  </a:lnTo>
                  <a:lnTo>
                    <a:pt x="268808" y="173230"/>
                  </a:lnTo>
                  <a:lnTo>
                    <a:pt x="247667" y="286116"/>
                  </a:lnTo>
                  <a:lnTo>
                    <a:pt x="277834" y="391118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435255" y="5013104"/>
              <a:ext cx="291465" cy="243204"/>
            </a:xfrm>
            <a:custGeom>
              <a:avLst/>
              <a:gdLst/>
              <a:ahLst/>
              <a:cxnLst/>
              <a:rect l="l" t="t" r="r" b="b"/>
              <a:pathLst>
                <a:path w="291465" h="243204">
                  <a:moveTo>
                    <a:pt x="260903" y="179523"/>
                  </a:moveTo>
                  <a:lnTo>
                    <a:pt x="55338" y="242788"/>
                  </a:lnTo>
                  <a:lnTo>
                    <a:pt x="0" y="104687"/>
                  </a:lnTo>
                  <a:lnTo>
                    <a:pt x="290839" y="0"/>
                  </a:lnTo>
                  <a:lnTo>
                    <a:pt x="290839" y="70018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459172" y="4249487"/>
              <a:ext cx="1024890" cy="928369"/>
            </a:xfrm>
            <a:custGeom>
              <a:avLst/>
              <a:gdLst/>
              <a:ahLst/>
              <a:cxnLst/>
              <a:rect l="l" t="t" r="r" b="b"/>
              <a:pathLst>
                <a:path w="1024890" h="928370">
                  <a:moveTo>
                    <a:pt x="0" y="927992"/>
                  </a:moveTo>
                  <a:lnTo>
                    <a:pt x="266923" y="833639"/>
                  </a:lnTo>
                </a:path>
                <a:path w="1024890" h="928370">
                  <a:moveTo>
                    <a:pt x="381873" y="763662"/>
                  </a:moveTo>
                  <a:lnTo>
                    <a:pt x="406092" y="678031"/>
                  </a:lnTo>
                  <a:lnTo>
                    <a:pt x="423001" y="633436"/>
                  </a:lnTo>
                  <a:lnTo>
                    <a:pt x="447050" y="592852"/>
                  </a:lnTo>
                  <a:lnTo>
                    <a:pt x="477557" y="557081"/>
                  </a:lnTo>
                  <a:lnTo>
                    <a:pt x="513837" y="526926"/>
                  </a:lnTo>
                  <a:lnTo>
                    <a:pt x="555208" y="503188"/>
                  </a:lnTo>
                  <a:lnTo>
                    <a:pt x="615311" y="475315"/>
                  </a:lnTo>
                  <a:lnTo>
                    <a:pt x="640157" y="460340"/>
                  </a:lnTo>
                  <a:lnTo>
                    <a:pt x="661000" y="440630"/>
                  </a:lnTo>
                  <a:lnTo>
                    <a:pt x="677187" y="416946"/>
                  </a:lnTo>
                  <a:lnTo>
                    <a:pt x="688062" y="390050"/>
                  </a:lnTo>
                  <a:lnTo>
                    <a:pt x="717161" y="287457"/>
                  </a:lnTo>
                  <a:lnTo>
                    <a:pt x="714868" y="270190"/>
                  </a:lnTo>
                  <a:lnTo>
                    <a:pt x="715196" y="244656"/>
                  </a:lnTo>
                  <a:lnTo>
                    <a:pt x="722598" y="220736"/>
                  </a:lnTo>
                  <a:lnTo>
                    <a:pt x="736404" y="199847"/>
                  </a:lnTo>
                  <a:lnTo>
                    <a:pt x="755945" y="183408"/>
                  </a:lnTo>
                  <a:lnTo>
                    <a:pt x="757421" y="182486"/>
                  </a:lnTo>
                </a:path>
                <a:path w="1024890" h="928370">
                  <a:moveTo>
                    <a:pt x="677728" y="593008"/>
                  </a:moveTo>
                  <a:lnTo>
                    <a:pt x="682021" y="593594"/>
                  </a:lnTo>
                  <a:lnTo>
                    <a:pt x="686240" y="594065"/>
                  </a:lnTo>
                  <a:lnTo>
                    <a:pt x="690387" y="594432"/>
                  </a:lnTo>
                  <a:lnTo>
                    <a:pt x="741557" y="592161"/>
                  </a:lnTo>
                  <a:lnTo>
                    <a:pt x="789914" y="577142"/>
                  </a:lnTo>
                  <a:lnTo>
                    <a:pt x="833318" y="550723"/>
                  </a:lnTo>
                  <a:lnTo>
                    <a:pt x="869627" y="514256"/>
                  </a:lnTo>
                  <a:lnTo>
                    <a:pt x="930914" y="460148"/>
                  </a:lnTo>
                  <a:lnTo>
                    <a:pt x="980027" y="450888"/>
                  </a:lnTo>
                  <a:lnTo>
                    <a:pt x="1012657" y="462739"/>
                  </a:lnTo>
                  <a:lnTo>
                    <a:pt x="1024492" y="471964"/>
                  </a:lnTo>
                  <a:lnTo>
                    <a:pt x="981775" y="523610"/>
                  </a:lnTo>
                  <a:lnTo>
                    <a:pt x="954833" y="558831"/>
                  </a:lnTo>
                  <a:lnTo>
                    <a:pt x="932231" y="593832"/>
                  </a:lnTo>
                  <a:lnTo>
                    <a:pt x="902537" y="644818"/>
                  </a:lnTo>
                  <a:lnTo>
                    <a:pt x="872151" y="687766"/>
                  </a:lnTo>
                  <a:lnTo>
                    <a:pt x="834533" y="723832"/>
                  </a:lnTo>
                  <a:lnTo>
                    <a:pt x="790670" y="751623"/>
                  </a:lnTo>
                  <a:lnTo>
                    <a:pt x="741548" y="769746"/>
                  </a:lnTo>
                  <a:lnTo>
                    <a:pt x="728553" y="772698"/>
                  </a:lnTo>
                  <a:lnTo>
                    <a:pt x="696379" y="783241"/>
                  </a:lnTo>
                  <a:lnTo>
                    <a:pt x="667878" y="800382"/>
                  </a:lnTo>
                  <a:lnTo>
                    <a:pt x="643900" y="823200"/>
                  </a:lnTo>
                  <a:lnTo>
                    <a:pt x="625289" y="850769"/>
                  </a:lnTo>
                </a:path>
                <a:path w="1024890" h="928370">
                  <a:moveTo>
                    <a:pt x="958860" y="451159"/>
                  </a:moveTo>
                  <a:lnTo>
                    <a:pt x="988797" y="314304"/>
                  </a:lnTo>
                  <a:lnTo>
                    <a:pt x="900883" y="44438"/>
                  </a:lnTo>
                  <a:lnTo>
                    <a:pt x="871927" y="52947"/>
                  </a:lnTo>
                  <a:lnTo>
                    <a:pt x="858377" y="65121"/>
                  </a:lnTo>
                  <a:lnTo>
                    <a:pt x="856724" y="89360"/>
                  </a:lnTo>
                  <a:lnTo>
                    <a:pt x="863460" y="134069"/>
                  </a:lnTo>
                  <a:lnTo>
                    <a:pt x="903354" y="309624"/>
                  </a:lnTo>
                  <a:lnTo>
                    <a:pt x="876130" y="420594"/>
                  </a:lnTo>
                </a:path>
                <a:path w="1024890" h="928370">
                  <a:moveTo>
                    <a:pt x="869104" y="72866"/>
                  </a:moveTo>
                  <a:lnTo>
                    <a:pt x="845503" y="0"/>
                  </a:lnTo>
                  <a:lnTo>
                    <a:pt x="808109" y="15227"/>
                  </a:lnTo>
                  <a:lnTo>
                    <a:pt x="791140" y="31861"/>
                  </a:lnTo>
                  <a:lnTo>
                    <a:pt x="790541" y="60304"/>
                  </a:lnTo>
                  <a:lnTo>
                    <a:pt x="802258" y="110959"/>
                  </a:lnTo>
                  <a:lnTo>
                    <a:pt x="838812" y="301571"/>
                  </a:lnTo>
                  <a:lnTo>
                    <a:pt x="809640" y="404678"/>
                  </a:lnTo>
                </a:path>
                <a:path w="1024890" h="928370">
                  <a:moveTo>
                    <a:pt x="797829" y="72636"/>
                  </a:moveTo>
                  <a:lnTo>
                    <a:pt x="794509" y="75076"/>
                  </a:lnTo>
                  <a:lnTo>
                    <a:pt x="774487" y="94646"/>
                  </a:lnTo>
                  <a:lnTo>
                    <a:pt x="760937" y="118550"/>
                  </a:lnTo>
                  <a:lnTo>
                    <a:pt x="754467" y="145255"/>
                  </a:lnTo>
                  <a:lnTo>
                    <a:pt x="755683" y="173230"/>
                  </a:lnTo>
                  <a:lnTo>
                    <a:pt x="776824" y="286116"/>
                  </a:lnTo>
                  <a:lnTo>
                    <a:pt x="746657" y="391118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41054" y="5013104"/>
              <a:ext cx="291465" cy="243204"/>
            </a:xfrm>
            <a:custGeom>
              <a:avLst/>
              <a:gdLst/>
              <a:ahLst/>
              <a:cxnLst/>
              <a:rect l="l" t="t" r="r" b="b"/>
              <a:pathLst>
                <a:path w="291465" h="243204">
                  <a:moveTo>
                    <a:pt x="29946" y="179523"/>
                  </a:moveTo>
                  <a:lnTo>
                    <a:pt x="235511" y="242788"/>
                  </a:lnTo>
                  <a:lnTo>
                    <a:pt x="290849" y="104687"/>
                  </a:lnTo>
                  <a:lnTo>
                    <a:pt x="0" y="0"/>
                  </a:lnTo>
                  <a:lnTo>
                    <a:pt x="0" y="70018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841060" y="5083126"/>
              <a:ext cx="267335" cy="94615"/>
            </a:xfrm>
            <a:custGeom>
              <a:avLst/>
              <a:gdLst/>
              <a:ahLst/>
              <a:cxnLst/>
              <a:rect l="l" t="t" r="r" b="b"/>
              <a:pathLst>
                <a:path w="267334" h="94614">
                  <a:moveTo>
                    <a:pt x="266923" y="94353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482694" y="4015580"/>
              <a:ext cx="613410" cy="613410"/>
            </a:xfrm>
            <a:custGeom>
              <a:avLst/>
              <a:gdLst/>
              <a:ahLst/>
              <a:cxnLst/>
              <a:rect l="l" t="t" r="r" b="b"/>
              <a:pathLst>
                <a:path w="613409" h="613410">
                  <a:moveTo>
                    <a:pt x="613080" y="306545"/>
                  </a:moveTo>
                  <a:lnTo>
                    <a:pt x="609068" y="256824"/>
                  </a:lnTo>
                  <a:lnTo>
                    <a:pt x="597453" y="209656"/>
                  </a:lnTo>
                  <a:lnTo>
                    <a:pt x="578865" y="165673"/>
                  </a:lnTo>
                  <a:lnTo>
                    <a:pt x="553936" y="125506"/>
                  </a:lnTo>
                  <a:lnTo>
                    <a:pt x="523296" y="89787"/>
                  </a:lnTo>
                  <a:lnTo>
                    <a:pt x="487578" y="59147"/>
                  </a:lnTo>
                  <a:lnTo>
                    <a:pt x="447411" y="34217"/>
                  </a:lnTo>
                  <a:lnTo>
                    <a:pt x="403428" y="15628"/>
                  </a:lnTo>
                  <a:lnTo>
                    <a:pt x="356259" y="4012"/>
                  </a:lnTo>
                  <a:lnTo>
                    <a:pt x="306535" y="0"/>
                  </a:lnTo>
                  <a:lnTo>
                    <a:pt x="256813" y="4012"/>
                  </a:lnTo>
                  <a:lnTo>
                    <a:pt x="209646" y="15628"/>
                  </a:lnTo>
                  <a:lnTo>
                    <a:pt x="165665" y="34217"/>
                  </a:lnTo>
                  <a:lnTo>
                    <a:pt x="125500" y="59147"/>
                  </a:lnTo>
                  <a:lnTo>
                    <a:pt x="89782" y="89787"/>
                  </a:lnTo>
                  <a:lnTo>
                    <a:pt x="59143" y="125506"/>
                  </a:lnTo>
                  <a:lnTo>
                    <a:pt x="34215" y="165673"/>
                  </a:lnTo>
                  <a:lnTo>
                    <a:pt x="15627" y="209656"/>
                  </a:lnTo>
                  <a:lnTo>
                    <a:pt x="4012" y="256824"/>
                  </a:lnTo>
                  <a:lnTo>
                    <a:pt x="0" y="306545"/>
                  </a:lnTo>
                  <a:lnTo>
                    <a:pt x="4012" y="356267"/>
                  </a:lnTo>
                  <a:lnTo>
                    <a:pt x="15627" y="403435"/>
                  </a:lnTo>
                  <a:lnTo>
                    <a:pt x="34215" y="447417"/>
                  </a:lnTo>
                  <a:lnTo>
                    <a:pt x="59143" y="487584"/>
                  </a:lnTo>
                  <a:lnTo>
                    <a:pt x="89782" y="523303"/>
                  </a:lnTo>
                  <a:lnTo>
                    <a:pt x="125500" y="553943"/>
                  </a:lnTo>
                  <a:lnTo>
                    <a:pt x="165665" y="578873"/>
                  </a:lnTo>
                  <a:lnTo>
                    <a:pt x="209646" y="597462"/>
                  </a:lnTo>
                  <a:lnTo>
                    <a:pt x="256813" y="609078"/>
                  </a:lnTo>
                  <a:lnTo>
                    <a:pt x="306535" y="613091"/>
                  </a:lnTo>
                  <a:lnTo>
                    <a:pt x="356259" y="609078"/>
                  </a:lnTo>
                  <a:lnTo>
                    <a:pt x="403428" y="597462"/>
                  </a:lnTo>
                  <a:lnTo>
                    <a:pt x="447411" y="578873"/>
                  </a:lnTo>
                  <a:lnTo>
                    <a:pt x="487578" y="553943"/>
                  </a:lnTo>
                  <a:lnTo>
                    <a:pt x="523296" y="523303"/>
                  </a:lnTo>
                  <a:lnTo>
                    <a:pt x="553936" y="487584"/>
                  </a:lnTo>
                  <a:lnTo>
                    <a:pt x="578865" y="447417"/>
                  </a:lnTo>
                  <a:lnTo>
                    <a:pt x="597453" y="403435"/>
                  </a:lnTo>
                  <a:lnTo>
                    <a:pt x="609068" y="356267"/>
                  </a:lnTo>
                  <a:lnTo>
                    <a:pt x="613080" y="306545"/>
                  </a:lnTo>
                  <a:close/>
                </a:path>
                <a:path w="613409" h="613410">
                  <a:moveTo>
                    <a:pt x="538873" y="306545"/>
                  </a:moveTo>
                  <a:lnTo>
                    <a:pt x="534153" y="259723"/>
                  </a:lnTo>
                  <a:lnTo>
                    <a:pt x="520615" y="216113"/>
                  </a:lnTo>
                  <a:lnTo>
                    <a:pt x="499194" y="176649"/>
                  </a:lnTo>
                  <a:lnTo>
                    <a:pt x="470824" y="142265"/>
                  </a:lnTo>
                  <a:lnTo>
                    <a:pt x="436439" y="113895"/>
                  </a:lnTo>
                  <a:lnTo>
                    <a:pt x="396973" y="92475"/>
                  </a:lnTo>
                  <a:lnTo>
                    <a:pt x="353360" y="78937"/>
                  </a:lnTo>
                  <a:lnTo>
                    <a:pt x="306535" y="74217"/>
                  </a:lnTo>
                  <a:lnTo>
                    <a:pt x="259713" y="78937"/>
                  </a:lnTo>
                  <a:lnTo>
                    <a:pt x="216103" y="92475"/>
                  </a:lnTo>
                  <a:lnTo>
                    <a:pt x="176638" y="113895"/>
                  </a:lnTo>
                  <a:lnTo>
                    <a:pt x="142254" y="142265"/>
                  </a:lnTo>
                  <a:lnTo>
                    <a:pt x="113885" y="176649"/>
                  </a:lnTo>
                  <a:lnTo>
                    <a:pt x="92464" y="216113"/>
                  </a:lnTo>
                  <a:lnTo>
                    <a:pt x="78927" y="259723"/>
                  </a:lnTo>
                  <a:lnTo>
                    <a:pt x="74207" y="306545"/>
                  </a:lnTo>
                  <a:lnTo>
                    <a:pt x="78927" y="353367"/>
                  </a:lnTo>
                  <a:lnTo>
                    <a:pt x="92464" y="396977"/>
                  </a:lnTo>
                  <a:lnTo>
                    <a:pt x="113885" y="436442"/>
                  </a:lnTo>
                  <a:lnTo>
                    <a:pt x="142254" y="470825"/>
                  </a:lnTo>
                  <a:lnTo>
                    <a:pt x="176638" y="499195"/>
                  </a:lnTo>
                  <a:lnTo>
                    <a:pt x="216103" y="520616"/>
                  </a:lnTo>
                  <a:lnTo>
                    <a:pt x="259713" y="534153"/>
                  </a:lnTo>
                  <a:lnTo>
                    <a:pt x="306535" y="538873"/>
                  </a:lnTo>
                  <a:lnTo>
                    <a:pt x="353360" y="534153"/>
                  </a:lnTo>
                  <a:lnTo>
                    <a:pt x="396973" y="520616"/>
                  </a:lnTo>
                  <a:lnTo>
                    <a:pt x="436439" y="499195"/>
                  </a:lnTo>
                  <a:lnTo>
                    <a:pt x="470824" y="470825"/>
                  </a:lnTo>
                  <a:lnTo>
                    <a:pt x="499194" y="436442"/>
                  </a:lnTo>
                  <a:lnTo>
                    <a:pt x="520615" y="396977"/>
                  </a:lnTo>
                  <a:lnTo>
                    <a:pt x="534153" y="353367"/>
                  </a:lnTo>
                  <a:lnTo>
                    <a:pt x="538873" y="306545"/>
                  </a:lnTo>
                  <a:close/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680149" y="4041764"/>
            <a:ext cx="1252220" cy="1241425"/>
            <a:chOff x="15680149" y="4041764"/>
            <a:chExt cx="1252220" cy="1241425"/>
          </a:xfrm>
        </p:grpSpPr>
        <p:sp>
          <p:nvSpPr>
            <p:cNvPr id="39" name="object 39"/>
            <p:cNvSpPr/>
            <p:nvPr/>
          </p:nvSpPr>
          <p:spPr>
            <a:xfrm>
              <a:off x="15746076" y="4057471"/>
              <a:ext cx="1170305" cy="1209675"/>
            </a:xfrm>
            <a:custGeom>
              <a:avLst/>
              <a:gdLst/>
              <a:ahLst/>
              <a:cxnLst/>
              <a:rect l="l" t="t" r="r" b="b"/>
              <a:pathLst>
                <a:path w="1170305" h="1209675">
                  <a:moveTo>
                    <a:pt x="990838" y="523502"/>
                  </a:moveTo>
                  <a:lnTo>
                    <a:pt x="990838" y="344052"/>
                  </a:lnTo>
                  <a:lnTo>
                    <a:pt x="1119065" y="344052"/>
                  </a:lnTo>
                  <a:lnTo>
                    <a:pt x="1119065" y="523502"/>
                  </a:lnTo>
                </a:path>
                <a:path w="1170305" h="1209675">
                  <a:moveTo>
                    <a:pt x="1054952" y="344052"/>
                  </a:moveTo>
                  <a:lnTo>
                    <a:pt x="1054952" y="523502"/>
                  </a:lnTo>
                </a:path>
                <a:path w="1170305" h="1209675">
                  <a:moveTo>
                    <a:pt x="1094992" y="40040"/>
                  </a:moveTo>
                  <a:lnTo>
                    <a:pt x="1091846" y="55622"/>
                  </a:lnTo>
                  <a:lnTo>
                    <a:pt x="1083265" y="68350"/>
                  </a:lnTo>
                  <a:lnTo>
                    <a:pt x="1070538" y="76933"/>
                  </a:lnTo>
                  <a:lnTo>
                    <a:pt x="1054952" y="80081"/>
                  </a:lnTo>
                  <a:lnTo>
                    <a:pt x="1039366" y="76933"/>
                  </a:lnTo>
                  <a:lnTo>
                    <a:pt x="1026638" y="68350"/>
                  </a:lnTo>
                  <a:lnTo>
                    <a:pt x="1018058" y="55622"/>
                  </a:lnTo>
                  <a:lnTo>
                    <a:pt x="1014911" y="40040"/>
                  </a:lnTo>
                  <a:lnTo>
                    <a:pt x="1018058" y="24454"/>
                  </a:lnTo>
                  <a:lnTo>
                    <a:pt x="1026638" y="11727"/>
                  </a:lnTo>
                  <a:lnTo>
                    <a:pt x="1039366" y="3146"/>
                  </a:lnTo>
                  <a:lnTo>
                    <a:pt x="1054952" y="0"/>
                  </a:lnTo>
                  <a:lnTo>
                    <a:pt x="1070538" y="3146"/>
                  </a:lnTo>
                  <a:lnTo>
                    <a:pt x="1083265" y="11727"/>
                  </a:lnTo>
                  <a:lnTo>
                    <a:pt x="1091846" y="24454"/>
                  </a:lnTo>
                  <a:lnTo>
                    <a:pt x="1094992" y="40040"/>
                  </a:lnTo>
                  <a:close/>
                </a:path>
                <a:path w="1170305" h="1209675">
                  <a:moveTo>
                    <a:pt x="1054952" y="126959"/>
                  </a:moveTo>
                  <a:lnTo>
                    <a:pt x="1054952" y="248641"/>
                  </a:lnTo>
                </a:path>
                <a:path w="1170305" h="1209675">
                  <a:moveTo>
                    <a:pt x="990838" y="208360"/>
                  </a:moveTo>
                  <a:lnTo>
                    <a:pt x="990838" y="344052"/>
                  </a:lnTo>
                  <a:lnTo>
                    <a:pt x="1119065" y="344052"/>
                  </a:lnTo>
                  <a:lnTo>
                    <a:pt x="1119065" y="208360"/>
                  </a:lnTo>
                </a:path>
                <a:path w="1170305" h="1209675">
                  <a:moveTo>
                    <a:pt x="1124981" y="126959"/>
                  </a:moveTo>
                  <a:lnTo>
                    <a:pt x="1144490" y="131155"/>
                  </a:lnTo>
                  <a:lnTo>
                    <a:pt x="1158661" y="142597"/>
                  </a:lnTo>
                  <a:lnTo>
                    <a:pt x="1167303" y="159568"/>
                  </a:lnTo>
                  <a:lnTo>
                    <a:pt x="1170226" y="180350"/>
                  </a:lnTo>
                  <a:lnTo>
                    <a:pt x="1170226" y="304231"/>
                  </a:lnTo>
                </a:path>
                <a:path w="1170305" h="1209675">
                  <a:moveTo>
                    <a:pt x="1146090" y="1209397"/>
                  </a:moveTo>
                  <a:lnTo>
                    <a:pt x="0" y="1209397"/>
                  </a:lnTo>
                  <a:lnTo>
                    <a:pt x="0" y="168738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685385" y="4120779"/>
              <a:ext cx="121920" cy="148590"/>
            </a:xfrm>
            <a:custGeom>
              <a:avLst/>
              <a:gdLst/>
              <a:ahLst/>
              <a:cxnLst/>
              <a:rect l="l" t="t" r="r" b="b"/>
              <a:pathLst>
                <a:path w="121919" h="148589">
                  <a:moveTo>
                    <a:pt x="60689" y="0"/>
                  </a:moveTo>
                  <a:lnTo>
                    <a:pt x="121399" y="148560"/>
                  </a:lnTo>
                  <a:lnTo>
                    <a:pt x="60689" y="113315"/>
                  </a:lnTo>
                  <a:lnTo>
                    <a:pt x="0" y="148560"/>
                  </a:lnTo>
                  <a:lnTo>
                    <a:pt x="60689" y="0"/>
                  </a:lnTo>
                  <a:close/>
                </a:path>
              </a:pathLst>
            </a:custGeom>
            <a:ln w="10470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746074" y="4115980"/>
              <a:ext cx="1125220" cy="1151255"/>
            </a:xfrm>
            <a:custGeom>
              <a:avLst/>
              <a:gdLst/>
              <a:ahLst/>
              <a:cxnLst/>
              <a:rect l="l" t="t" r="r" b="b"/>
              <a:pathLst>
                <a:path w="1125219" h="1151254">
                  <a:moveTo>
                    <a:pt x="0" y="1150886"/>
                  </a:moveTo>
                  <a:lnTo>
                    <a:pt x="408344" y="996650"/>
                  </a:lnTo>
                  <a:lnTo>
                    <a:pt x="633588" y="825885"/>
                  </a:lnTo>
                  <a:lnTo>
                    <a:pt x="755947" y="531174"/>
                  </a:lnTo>
                  <a:lnTo>
                    <a:pt x="855638" y="5099"/>
                  </a:lnTo>
                  <a:lnTo>
                    <a:pt x="856382" y="722"/>
                  </a:lnTo>
                  <a:lnTo>
                    <a:pt x="862340" y="0"/>
                  </a:lnTo>
                  <a:lnTo>
                    <a:pt x="864026" y="4104"/>
                  </a:lnTo>
                  <a:lnTo>
                    <a:pt x="895061" y="80060"/>
                  </a:lnTo>
                  <a:lnTo>
                    <a:pt x="906500" y="95581"/>
                  </a:lnTo>
                  <a:lnTo>
                    <a:pt x="923017" y="103506"/>
                  </a:lnTo>
                  <a:lnTo>
                    <a:pt x="941331" y="103123"/>
                  </a:lnTo>
                  <a:lnTo>
                    <a:pt x="958159" y="93724"/>
                  </a:lnTo>
                  <a:lnTo>
                    <a:pt x="972017" y="82930"/>
                  </a:lnTo>
                  <a:lnTo>
                    <a:pt x="987526" y="75005"/>
                  </a:lnTo>
                  <a:lnTo>
                    <a:pt x="1004246" y="70124"/>
                  </a:lnTo>
                  <a:lnTo>
                    <a:pt x="1021738" y="68458"/>
                  </a:lnTo>
                  <a:lnTo>
                    <a:pt x="1124981" y="68458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721835" y="4724772"/>
              <a:ext cx="155575" cy="431800"/>
            </a:xfrm>
            <a:custGeom>
              <a:avLst/>
              <a:gdLst/>
              <a:ahLst/>
              <a:cxnLst/>
              <a:rect l="l" t="t" r="r" b="b"/>
              <a:pathLst>
                <a:path w="155575" h="431800">
                  <a:moveTo>
                    <a:pt x="0" y="0"/>
                  </a:moveTo>
                  <a:lnTo>
                    <a:pt x="155545" y="0"/>
                  </a:lnTo>
                </a:path>
                <a:path w="155575" h="431800">
                  <a:moveTo>
                    <a:pt x="0" y="107923"/>
                  </a:moveTo>
                  <a:lnTo>
                    <a:pt x="155545" y="107923"/>
                  </a:lnTo>
                </a:path>
                <a:path w="155575" h="431800">
                  <a:moveTo>
                    <a:pt x="0" y="215857"/>
                  </a:moveTo>
                  <a:lnTo>
                    <a:pt x="155545" y="215857"/>
                  </a:lnTo>
                </a:path>
                <a:path w="155575" h="431800">
                  <a:moveTo>
                    <a:pt x="0" y="323780"/>
                  </a:moveTo>
                  <a:lnTo>
                    <a:pt x="155545" y="323780"/>
                  </a:lnTo>
                </a:path>
                <a:path w="155575" h="431800">
                  <a:moveTo>
                    <a:pt x="0" y="431704"/>
                  </a:moveTo>
                  <a:lnTo>
                    <a:pt x="155545" y="431704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746075" y="4618299"/>
              <a:ext cx="1131570" cy="648970"/>
            </a:xfrm>
            <a:custGeom>
              <a:avLst/>
              <a:gdLst/>
              <a:ahLst/>
              <a:cxnLst/>
              <a:rect l="l" t="t" r="r" b="b"/>
              <a:pathLst>
                <a:path w="1131569" h="648970">
                  <a:moveTo>
                    <a:pt x="1131305" y="637551"/>
                  </a:moveTo>
                  <a:lnTo>
                    <a:pt x="975760" y="637551"/>
                  </a:lnTo>
                  <a:lnTo>
                    <a:pt x="975760" y="0"/>
                  </a:lnTo>
                  <a:lnTo>
                    <a:pt x="1131305" y="0"/>
                  </a:lnTo>
                  <a:lnTo>
                    <a:pt x="1131305" y="637551"/>
                  </a:lnTo>
                  <a:close/>
                </a:path>
                <a:path w="1131569" h="648970">
                  <a:moveTo>
                    <a:pt x="0" y="648566"/>
                  </a:moveTo>
                  <a:lnTo>
                    <a:pt x="224904" y="573595"/>
                  </a:lnTo>
                  <a:lnTo>
                    <a:pt x="278255" y="558160"/>
                  </a:lnTo>
                  <a:lnTo>
                    <a:pt x="332586" y="547084"/>
                  </a:lnTo>
                  <a:lnTo>
                    <a:pt x="387632" y="540407"/>
                  </a:lnTo>
                  <a:lnTo>
                    <a:pt x="443127" y="538172"/>
                  </a:lnTo>
                  <a:lnTo>
                    <a:pt x="535208" y="425243"/>
                  </a:lnTo>
                  <a:lnTo>
                    <a:pt x="609876" y="526036"/>
                  </a:lnTo>
                  <a:lnTo>
                    <a:pt x="714397" y="322450"/>
                  </a:lnTo>
                  <a:lnTo>
                    <a:pt x="847042" y="322450"/>
                  </a:lnTo>
                  <a:lnTo>
                    <a:pt x="975760" y="214401"/>
                  </a:lnTo>
                </a:path>
              </a:pathLst>
            </a:custGeom>
            <a:ln w="31412">
              <a:solidFill>
                <a:srgbClr val="006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155" y="1442753"/>
            <a:ext cx="4000500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35" dirty="0"/>
              <a:t>CONSULTEES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9200" y="5455240"/>
            <a:ext cx="2583180" cy="1005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Minister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of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State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Northern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Ireland </a:t>
            </a:r>
            <a:r>
              <a:rPr sz="2150" b="1" dirty="0">
                <a:latin typeface="Avenir-Heavy"/>
                <a:cs typeface="Avenir-Heavy"/>
              </a:rPr>
              <a:t>CONOR</a:t>
            </a:r>
            <a:r>
              <a:rPr sz="2150" b="1" spc="-90" dirty="0">
                <a:latin typeface="Avenir-Heavy"/>
                <a:cs typeface="Avenir-Heavy"/>
              </a:rPr>
              <a:t> </a:t>
            </a:r>
            <a:r>
              <a:rPr sz="2150" b="1" spc="-10" dirty="0">
                <a:latin typeface="Avenir-Heavy"/>
                <a:cs typeface="Avenir-Heavy"/>
              </a:rPr>
              <a:t>BURNS</a:t>
            </a:r>
            <a:endParaRPr sz="2150">
              <a:latin typeface="Avenir-Heavy"/>
              <a:cs typeface="Avenir-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1222" y="5455240"/>
            <a:ext cx="165417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84">
              <a:lnSpc>
                <a:spcPts val="2575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First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Minister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575"/>
              </a:lnSpc>
            </a:pPr>
            <a:r>
              <a:rPr sz="2150" b="1" spc="-25" dirty="0">
                <a:latin typeface="Avenir-Heavy"/>
                <a:cs typeface="Avenir-Heavy"/>
              </a:rPr>
              <a:t>PAUL</a:t>
            </a:r>
            <a:r>
              <a:rPr sz="2150" b="1" spc="-125" dirty="0">
                <a:latin typeface="Avenir-Heavy"/>
                <a:cs typeface="Avenir-Heavy"/>
              </a:rPr>
              <a:t> </a:t>
            </a:r>
            <a:r>
              <a:rPr sz="2150" b="1" spc="-10" dirty="0">
                <a:latin typeface="Avenir-Heavy"/>
                <a:cs typeface="Avenir-Heavy"/>
              </a:rPr>
              <a:t>GIVAN</a:t>
            </a:r>
            <a:endParaRPr sz="2150">
              <a:latin typeface="Avenir-Heavy"/>
              <a:cs typeface="Avenir-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5311" y="5455240"/>
            <a:ext cx="3741420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4295">
              <a:lnSpc>
                <a:spcPts val="2575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Department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Communities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575"/>
              </a:lnSpc>
            </a:pPr>
            <a:r>
              <a:rPr sz="2150" b="1" dirty="0">
                <a:latin typeface="Avenir-Heavy"/>
                <a:cs typeface="Avenir-Heavy"/>
              </a:rPr>
              <a:t>MINISTER</a:t>
            </a:r>
            <a:r>
              <a:rPr sz="2150" b="1" spc="-105" dirty="0">
                <a:latin typeface="Avenir-Heavy"/>
                <a:cs typeface="Avenir-Heavy"/>
              </a:rPr>
              <a:t> </a:t>
            </a:r>
            <a:r>
              <a:rPr sz="2150" b="1" dirty="0">
                <a:latin typeface="Avenir-Heavy"/>
                <a:cs typeface="Avenir-Heavy"/>
              </a:rPr>
              <a:t>DEIRDRE</a:t>
            </a:r>
            <a:r>
              <a:rPr sz="2150" b="1" spc="-100" dirty="0">
                <a:latin typeface="Avenir-Heavy"/>
                <a:cs typeface="Avenir-Heavy"/>
              </a:rPr>
              <a:t> </a:t>
            </a:r>
            <a:r>
              <a:rPr sz="2150" b="1" spc="-10" dirty="0">
                <a:latin typeface="Avenir-Heavy"/>
                <a:cs typeface="Avenir-Heavy"/>
              </a:rPr>
              <a:t>HARGEY</a:t>
            </a:r>
            <a:endParaRPr sz="2150">
              <a:latin typeface="Avenir-Heavy"/>
              <a:cs typeface="Avenir-Heav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69709" y="5455240"/>
            <a:ext cx="308800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MP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East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Londonderry</a:t>
            </a:r>
            <a:endParaRPr sz="2150">
              <a:latin typeface="Avenir-Roman"/>
              <a:cs typeface="Avenir-Roman"/>
            </a:endParaRPr>
          </a:p>
          <a:p>
            <a:pPr marL="129539">
              <a:lnSpc>
                <a:spcPts val="2575"/>
              </a:lnSpc>
            </a:pPr>
            <a:r>
              <a:rPr sz="2150" b="1" spc="-10" dirty="0">
                <a:latin typeface="Avenir-Heavy"/>
                <a:cs typeface="Avenir-Heavy"/>
              </a:rPr>
              <a:t>GREGORY</a:t>
            </a:r>
            <a:r>
              <a:rPr sz="2150" b="1" spc="-125" dirty="0">
                <a:latin typeface="Avenir-Heavy"/>
                <a:cs typeface="Avenir-Heavy"/>
              </a:rPr>
              <a:t> </a:t>
            </a:r>
            <a:r>
              <a:rPr sz="2150" b="1" spc="-10" dirty="0">
                <a:latin typeface="Avenir-Heavy"/>
                <a:cs typeface="Avenir-Heavy"/>
              </a:rPr>
              <a:t>CAMPBELL</a:t>
            </a:r>
            <a:endParaRPr sz="2150">
              <a:latin typeface="Avenir-Heavy"/>
              <a:cs typeface="Avenir-Heavy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51132" y="3379868"/>
            <a:ext cx="1920875" cy="1920875"/>
            <a:chOff x="2351132" y="3379868"/>
            <a:chExt cx="1920875" cy="19208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9885" y="3436587"/>
              <a:ext cx="1823033" cy="18150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99885" y="3428621"/>
              <a:ext cx="1823085" cy="1823085"/>
            </a:xfrm>
            <a:custGeom>
              <a:avLst/>
              <a:gdLst/>
              <a:ahLst/>
              <a:cxnLst/>
              <a:rect l="l" t="t" r="r" b="b"/>
              <a:pathLst>
                <a:path w="1823085" h="1823085">
                  <a:moveTo>
                    <a:pt x="911511" y="1823033"/>
                  </a:moveTo>
                  <a:lnTo>
                    <a:pt x="959921" y="1821770"/>
                  </a:lnTo>
                  <a:lnTo>
                    <a:pt x="1007673" y="1818021"/>
                  </a:lnTo>
                  <a:lnTo>
                    <a:pt x="1054704" y="1811851"/>
                  </a:lnTo>
                  <a:lnTo>
                    <a:pt x="1100950" y="1803321"/>
                  </a:lnTo>
                  <a:lnTo>
                    <a:pt x="1146350" y="1792496"/>
                  </a:lnTo>
                  <a:lnTo>
                    <a:pt x="1190839" y="1779437"/>
                  </a:lnTo>
                  <a:lnTo>
                    <a:pt x="1234356" y="1764209"/>
                  </a:lnTo>
                  <a:lnTo>
                    <a:pt x="1276836" y="1746873"/>
                  </a:lnTo>
                  <a:lnTo>
                    <a:pt x="1318217" y="1727494"/>
                  </a:lnTo>
                  <a:lnTo>
                    <a:pt x="1358436" y="1706133"/>
                  </a:lnTo>
                  <a:lnTo>
                    <a:pt x="1397430" y="1682855"/>
                  </a:lnTo>
                  <a:lnTo>
                    <a:pt x="1435136" y="1657721"/>
                  </a:lnTo>
                  <a:lnTo>
                    <a:pt x="1471491" y="1630796"/>
                  </a:lnTo>
                  <a:lnTo>
                    <a:pt x="1506432" y="1602141"/>
                  </a:lnTo>
                  <a:lnTo>
                    <a:pt x="1539896" y="1571821"/>
                  </a:lnTo>
                  <a:lnTo>
                    <a:pt x="1571820" y="1539897"/>
                  </a:lnTo>
                  <a:lnTo>
                    <a:pt x="1602140" y="1506434"/>
                  </a:lnTo>
                  <a:lnTo>
                    <a:pt x="1630795" y="1471493"/>
                  </a:lnTo>
                  <a:lnTo>
                    <a:pt x="1657721" y="1435139"/>
                  </a:lnTo>
                  <a:lnTo>
                    <a:pt x="1682854" y="1397433"/>
                  </a:lnTo>
                  <a:lnTo>
                    <a:pt x="1706133" y="1358439"/>
                  </a:lnTo>
                  <a:lnTo>
                    <a:pt x="1727494" y="1318221"/>
                  </a:lnTo>
                  <a:lnTo>
                    <a:pt x="1746873" y="1276840"/>
                  </a:lnTo>
                  <a:lnTo>
                    <a:pt x="1764209" y="1234360"/>
                  </a:lnTo>
                  <a:lnTo>
                    <a:pt x="1779437" y="1190845"/>
                  </a:lnTo>
                  <a:lnTo>
                    <a:pt x="1792496" y="1146356"/>
                  </a:lnTo>
                  <a:lnTo>
                    <a:pt x="1803321" y="1100957"/>
                  </a:lnTo>
                  <a:lnTo>
                    <a:pt x="1811851" y="1054711"/>
                  </a:lnTo>
                  <a:lnTo>
                    <a:pt x="1818021" y="1007681"/>
                  </a:lnTo>
                  <a:lnTo>
                    <a:pt x="1821770" y="959930"/>
                  </a:lnTo>
                  <a:lnTo>
                    <a:pt x="1823033" y="911521"/>
                  </a:lnTo>
                  <a:lnTo>
                    <a:pt x="1821770" y="863112"/>
                  </a:lnTo>
                  <a:lnTo>
                    <a:pt x="1818021" y="815360"/>
                  </a:lnTo>
                  <a:lnTo>
                    <a:pt x="1811851" y="768329"/>
                  </a:lnTo>
                  <a:lnTo>
                    <a:pt x="1803321" y="722082"/>
                  </a:lnTo>
                  <a:lnTo>
                    <a:pt x="1792496" y="676683"/>
                  </a:lnTo>
                  <a:lnTo>
                    <a:pt x="1779437" y="632193"/>
                  </a:lnTo>
                  <a:lnTo>
                    <a:pt x="1764209" y="588677"/>
                  </a:lnTo>
                  <a:lnTo>
                    <a:pt x="1746873" y="546197"/>
                  </a:lnTo>
                  <a:lnTo>
                    <a:pt x="1727494" y="504815"/>
                  </a:lnTo>
                  <a:lnTo>
                    <a:pt x="1706133" y="464596"/>
                  </a:lnTo>
                  <a:lnTo>
                    <a:pt x="1682854" y="425602"/>
                  </a:lnTo>
                  <a:lnTo>
                    <a:pt x="1657721" y="387896"/>
                  </a:lnTo>
                  <a:lnTo>
                    <a:pt x="1630795" y="351541"/>
                  </a:lnTo>
                  <a:lnTo>
                    <a:pt x="1602140" y="316600"/>
                  </a:lnTo>
                  <a:lnTo>
                    <a:pt x="1571820" y="283137"/>
                  </a:lnTo>
                  <a:lnTo>
                    <a:pt x="1539896" y="251213"/>
                  </a:lnTo>
                  <a:lnTo>
                    <a:pt x="1506432" y="220892"/>
                  </a:lnTo>
                  <a:lnTo>
                    <a:pt x="1471491" y="192237"/>
                  </a:lnTo>
                  <a:lnTo>
                    <a:pt x="1435136" y="165312"/>
                  </a:lnTo>
                  <a:lnTo>
                    <a:pt x="1397430" y="140178"/>
                  </a:lnTo>
                  <a:lnTo>
                    <a:pt x="1358436" y="116900"/>
                  </a:lnTo>
                  <a:lnTo>
                    <a:pt x="1318217" y="95539"/>
                  </a:lnTo>
                  <a:lnTo>
                    <a:pt x="1276836" y="76159"/>
                  </a:lnTo>
                  <a:lnTo>
                    <a:pt x="1234356" y="58824"/>
                  </a:lnTo>
                  <a:lnTo>
                    <a:pt x="1190839" y="43595"/>
                  </a:lnTo>
                  <a:lnTo>
                    <a:pt x="1146350" y="30537"/>
                  </a:lnTo>
                  <a:lnTo>
                    <a:pt x="1100950" y="19711"/>
                  </a:lnTo>
                  <a:lnTo>
                    <a:pt x="1054704" y="11182"/>
                  </a:lnTo>
                  <a:lnTo>
                    <a:pt x="1007673" y="5011"/>
                  </a:lnTo>
                  <a:lnTo>
                    <a:pt x="959921" y="1263"/>
                  </a:lnTo>
                  <a:lnTo>
                    <a:pt x="911511" y="0"/>
                  </a:lnTo>
                  <a:lnTo>
                    <a:pt x="863101" y="1263"/>
                  </a:lnTo>
                  <a:lnTo>
                    <a:pt x="815349" y="5011"/>
                  </a:lnTo>
                  <a:lnTo>
                    <a:pt x="768319" y="11182"/>
                  </a:lnTo>
                  <a:lnTo>
                    <a:pt x="722072" y="19711"/>
                  </a:lnTo>
                  <a:lnTo>
                    <a:pt x="676673" y="30537"/>
                  </a:lnTo>
                  <a:lnTo>
                    <a:pt x="632184" y="43595"/>
                  </a:lnTo>
                  <a:lnTo>
                    <a:pt x="588668" y="58824"/>
                  </a:lnTo>
                  <a:lnTo>
                    <a:pt x="546188" y="76159"/>
                  </a:lnTo>
                  <a:lnTo>
                    <a:pt x="504807" y="95539"/>
                  </a:lnTo>
                  <a:lnTo>
                    <a:pt x="464588" y="116900"/>
                  </a:lnTo>
                  <a:lnTo>
                    <a:pt x="425595" y="140178"/>
                  </a:lnTo>
                  <a:lnTo>
                    <a:pt x="387889" y="165312"/>
                  </a:lnTo>
                  <a:lnTo>
                    <a:pt x="351535" y="192237"/>
                  </a:lnTo>
                  <a:lnTo>
                    <a:pt x="316594" y="220892"/>
                  </a:lnTo>
                  <a:lnTo>
                    <a:pt x="283131" y="251213"/>
                  </a:lnTo>
                  <a:lnTo>
                    <a:pt x="251208" y="283137"/>
                  </a:lnTo>
                  <a:lnTo>
                    <a:pt x="220888" y="316600"/>
                  </a:lnTo>
                  <a:lnTo>
                    <a:pt x="192233" y="351541"/>
                  </a:lnTo>
                  <a:lnTo>
                    <a:pt x="165308" y="387896"/>
                  </a:lnTo>
                  <a:lnTo>
                    <a:pt x="140175" y="425602"/>
                  </a:lnTo>
                  <a:lnTo>
                    <a:pt x="116897" y="464596"/>
                  </a:lnTo>
                  <a:lnTo>
                    <a:pt x="95537" y="504815"/>
                  </a:lnTo>
                  <a:lnTo>
                    <a:pt x="76158" y="546197"/>
                  </a:lnTo>
                  <a:lnTo>
                    <a:pt x="58823" y="588677"/>
                  </a:lnTo>
                  <a:lnTo>
                    <a:pt x="43594" y="632193"/>
                  </a:lnTo>
                  <a:lnTo>
                    <a:pt x="30536" y="676683"/>
                  </a:lnTo>
                  <a:lnTo>
                    <a:pt x="19711" y="722082"/>
                  </a:lnTo>
                  <a:lnTo>
                    <a:pt x="11182" y="768329"/>
                  </a:lnTo>
                  <a:lnTo>
                    <a:pt x="5011" y="815360"/>
                  </a:lnTo>
                  <a:lnTo>
                    <a:pt x="1263" y="863112"/>
                  </a:lnTo>
                  <a:lnTo>
                    <a:pt x="0" y="911521"/>
                  </a:lnTo>
                  <a:lnTo>
                    <a:pt x="1263" y="959930"/>
                  </a:lnTo>
                  <a:lnTo>
                    <a:pt x="5011" y="1007681"/>
                  </a:lnTo>
                  <a:lnTo>
                    <a:pt x="11182" y="1054711"/>
                  </a:lnTo>
                  <a:lnTo>
                    <a:pt x="19711" y="1100957"/>
                  </a:lnTo>
                  <a:lnTo>
                    <a:pt x="30536" y="1146356"/>
                  </a:lnTo>
                  <a:lnTo>
                    <a:pt x="43594" y="1190845"/>
                  </a:lnTo>
                  <a:lnTo>
                    <a:pt x="58823" y="1234360"/>
                  </a:lnTo>
                  <a:lnTo>
                    <a:pt x="76158" y="1276840"/>
                  </a:lnTo>
                  <a:lnTo>
                    <a:pt x="95537" y="1318221"/>
                  </a:lnTo>
                  <a:lnTo>
                    <a:pt x="116897" y="1358439"/>
                  </a:lnTo>
                  <a:lnTo>
                    <a:pt x="140175" y="1397433"/>
                  </a:lnTo>
                  <a:lnTo>
                    <a:pt x="165308" y="1435139"/>
                  </a:lnTo>
                  <a:lnTo>
                    <a:pt x="192233" y="1471493"/>
                  </a:lnTo>
                  <a:lnTo>
                    <a:pt x="220888" y="1506434"/>
                  </a:lnTo>
                  <a:lnTo>
                    <a:pt x="251208" y="1539897"/>
                  </a:lnTo>
                  <a:lnTo>
                    <a:pt x="283131" y="1571821"/>
                  </a:lnTo>
                  <a:lnTo>
                    <a:pt x="316594" y="1602141"/>
                  </a:lnTo>
                  <a:lnTo>
                    <a:pt x="351535" y="1630796"/>
                  </a:lnTo>
                  <a:lnTo>
                    <a:pt x="387889" y="1657721"/>
                  </a:lnTo>
                  <a:lnTo>
                    <a:pt x="425595" y="1682855"/>
                  </a:lnTo>
                  <a:lnTo>
                    <a:pt x="464588" y="1706133"/>
                  </a:lnTo>
                  <a:lnTo>
                    <a:pt x="504807" y="1727494"/>
                  </a:lnTo>
                  <a:lnTo>
                    <a:pt x="546188" y="1746873"/>
                  </a:lnTo>
                  <a:lnTo>
                    <a:pt x="588668" y="1764209"/>
                  </a:lnTo>
                  <a:lnTo>
                    <a:pt x="632184" y="1779437"/>
                  </a:lnTo>
                  <a:lnTo>
                    <a:pt x="676673" y="1792496"/>
                  </a:lnTo>
                  <a:lnTo>
                    <a:pt x="722072" y="1803321"/>
                  </a:lnTo>
                  <a:lnTo>
                    <a:pt x="768319" y="1811851"/>
                  </a:lnTo>
                  <a:lnTo>
                    <a:pt x="815349" y="1818021"/>
                  </a:lnTo>
                  <a:lnTo>
                    <a:pt x="863101" y="1821770"/>
                  </a:lnTo>
                  <a:lnTo>
                    <a:pt x="911511" y="1823033"/>
                  </a:lnTo>
                  <a:close/>
                </a:path>
              </a:pathLst>
            </a:custGeom>
            <a:ln w="97504">
              <a:solidFill>
                <a:srgbClr val="E1F4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827021" y="3379868"/>
            <a:ext cx="1920875" cy="1920875"/>
            <a:chOff x="6827021" y="3379868"/>
            <a:chExt cx="1920875" cy="19208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5769" y="3428618"/>
              <a:ext cx="1823033" cy="182303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75773" y="3428621"/>
              <a:ext cx="1823085" cy="1823085"/>
            </a:xfrm>
            <a:custGeom>
              <a:avLst/>
              <a:gdLst/>
              <a:ahLst/>
              <a:cxnLst/>
              <a:rect l="l" t="t" r="r" b="b"/>
              <a:pathLst>
                <a:path w="1823084" h="1823085">
                  <a:moveTo>
                    <a:pt x="911511" y="1823033"/>
                  </a:moveTo>
                  <a:lnTo>
                    <a:pt x="959921" y="1821770"/>
                  </a:lnTo>
                  <a:lnTo>
                    <a:pt x="1007673" y="1818021"/>
                  </a:lnTo>
                  <a:lnTo>
                    <a:pt x="1054704" y="1811851"/>
                  </a:lnTo>
                  <a:lnTo>
                    <a:pt x="1100950" y="1803321"/>
                  </a:lnTo>
                  <a:lnTo>
                    <a:pt x="1146350" y="1792496"/>
                  </a:lnTo>
                  <a:lnTo>
                    <a:pt x="1190839" y="1779437"/>
                  </a:lnTo>
                  <a:lnTo>
                    <a:pt x="1234356" y="1764209"/>
                  </a:lnTo>
                  <a:lnTo>
                    <a:pt x="1276836" y="1746873"/>
                  </a:lnTo>
                  <a:lnTo>
                    <a:pt x="1318217" y="1727494"/>
                  </a:lnTo>
                  <a:lnTo>
                    <a:pt x="1358436" y="1706133"/>
                  </a:lnTo>
                  <a:lnTo>
                    <a:pt x="1397430" y="1682855"/>
                  </a:lnTo>
                  <a:lnTo>
                    <a:pt x="1435136" y="1657721"/>
                  </a:lnTo>
                  <a:lnTo>
                    <a:pt x="1471491" y="1630796"/>
                  </a:lnTo>
                  <a:lnTo>
                    <a:pt x="1506432" y="1602141"/>
                  </a:lnTo>
                  <a:lnTo>
                    <a:pt x="1539896" y="1571821"/>
                  </a:lnTo>
                  <a:lnTo>
                    <a:pt x="1571820" y="1539897"/>
                  </a:lnTo>
                  <a:lnTo>
                    <a:pt x="1602140" y="1506434"/>
                  </a:lnTo>
                  <a:lnTo>
                    <a:pt x="1630795" y="1471493"/>
                  </a:lnTo>
                  <a:lnTo>
                    <a:pt x="1657721" y="1435139"/>
                  </a:lnTo>
                  <a:lnTo>
                    <a:pt x="1682854" y="1397433"/>
                  </a:lnTo>
                  <a:lnTo>
                    <a:pt x="1706133" y="1358439"/>
                  </a:lnTo>
                  <a:lnTo>
                    <a:pt x="1727494" y="1318221"/>
                  </a:lnTo>
                  <a:lnTo>
                    <a:pt x="1746873" y="1276840"/>
                  </a:lnTo>
                  <a:lnTo>
                    <a:pt x="1764209" y="1234360"/>
                  </a:lnTo>
                  <a:lnTo>
                    <a:pt x="1779437" y="1190845"/>
                  </a:lnTo>
                  <a:lnTo>
                    <a:pt x="1792496" y="1146356"/>
                  </a:lnTo>
                  <a:lnTo>
                    <a:pt x="1803321" y="1100957"/>
                  </a:lnTo>
                  <a:lnTo>
                    <a:pt x="1811851" y="1054711"/>
                  </a:lnTo>
                  <a:lnTo>
                    <a:pt x="1818021" y="1007681"/>
                  </a:lnTo>
                  <a:lnTo>
                    <a:pt x="1821770" y="959930"/>
                  </a:lnTo>
                  <a:lnTo>
                    <a:pt x="1823033" y="911521"/>
                  </a:lnTo>
                  <a:lnTo>
                    <a:pt x="1821770" y="863112"/>
                  </a:lnTo>
                  <a:lnTo>
                    <a:pt x="1818021" y="815360"/>
                  </a:lnTo>
                  <a:lnTo>
                    <a:pt x="1811851" y="768329"/>
                  </a:lnTo>
                  <a:lnTo>
                    <a:pt x="1803321" y="722082"/>
                  </a:lnTo>
                  <a:lnTo>
                    <a:pt x="1792496" y="676683"/>
                  </a:lnTo>
                  <a:lnTo>
                    <a:pt x="1779437" y="632193"/>
                  </a:lnTo>
                  <a:lnTo>
                    <a:pt x="1764209" y="588677"/>
                  </a:lnTo>
                  <a:lnTo>
                    <a:pt x="1746873" y="546197"/>
                  </a:lnTo>
                  <a:lnTo>
                    <a:pt x="1727494" y="504815"/>
                  </a:lnTo>
                  <a:lnTo>
                    <a:pt x="1706133" y="464596"/>
                  </a:lnTo>
                  <a:lnTo>
                    <a:pt x="1682854" y="425602"/>
                  </a:lnTo>
                  <a:lnTo>
                    <a:pt x="1657721" y="387896"/>
                  </a:lnTo>
                  <a:lnTo>
                    <a:pt x="1630795" y="351541"/>
                  </a:lnTo>
                  <a:lnTo>
                    <a:pt x="1602140" y="316600"/>
                  </a:lnTo>
                  <a:lnTo>
                    <a:pt x="1571820" y="283137"/>
                  </a:lnTo>
                  <a:lnTo>
                    <a:pt x="1539896" y="251213"/>
                  </a:lnTo>
                  <a:lnTo>
                    <a:pt x="1506432" y="220892"/>
                  </a:lnTo>
                  <a:lnTo>
                    <a:pt x="1471491" y="192237"/>
                  </a:lnTo>
                  <a:lnTo>
                    <a:pt x="1435136" y="165312"/>
                  </a:lnTo>
                  <a:lnTo>
                    <a:pt x="1397430" y="140178"/>
                  </a:lnTo>
                  <a:lnTo>
                    <a:pt x="1358436" y="116900"/>
                  </a:lnTo>
                  <a:lnTo>
                    <a:pt x="1318217" y="95539"/>
                  </a:lnTo>
                  <a:lnTo>
                    <a:pt x="1276836" y="76159"/>
                  </a:lnTo>
                  <a:lnTo>
                    <a:pt x="1234356" y="58824"/>
                  </a:lnTo>
                  <a:lnTo>
                    <a:pt x="1190839" y="43595"/>
                  </a:lnTo>
                  <a:lnTo>
                    <a:pt x="1146350" y="30537"/>
                  </a:lnTo>
                  <a:lnTo>
                    <a:pt x="1100950" y="19711"/>
                  </a:lnTo>
                  <a:lnTo>
                    <a:pt x="1054704" y="11182"/>
                  </a:lnTo>
                  <a:lnTo>
                    <a:pt x="1007673" y="5011"/>
                  </a:lnTo>
                  <a:lnTo>
                    <a:pt x="959921" y="1263"/>
                  </a:lnTo>
                  <a:lnTo>
                    <a:pt x="911511" y="0"/>
                  </a:lnTo>
                  <a:lnTo>
                    <a:pt x="863101" y="1263"/>
                  </a:lnTo>
                  <a:lnTo>
                    <a:pt x="815349" y="5011"/>
                  </a:lnTo>
                  <a:lnTo>
                    <a:pt x="768319" y="11182"/>
                  </a:lnTo>
                  <a:lnTo>
                    <a:pt x="722072" y="19711"/>
                  </a:lnTo>
                  <a:lnTo>
                    <a:pt x="676673" y="30537"/>
                  </a:lnTo>
                  <a:lnTo>
                    <a:pt x="632184" y="43595"/>
                  </a:lnTo>
                  <a:lnTo>
                    <a:pt x="588668" y="58824"/>
                  </a:lnTo>
                  <a:lnTo>
                    <a:pt x="546188" y="76159"/>
                  </a:lnTo>
                  <a:lnTo>
                    <a:pt x="504807" y="95539"/>
                  </a:lnTo>
                  <a:lnTo>
                    <a:pt x="464588" y="116900"/>
                  </a:lnTo>
                  <a:lnTo>
                    <a:pt x="425595" y="140178"/>
                  </a:lnTo>
                  <a:lnTo>
                    <a:pt x="387889" y="165312"/>
                  </a:lnTo>
                  <a:lnTo>
                    <a:pt x="351535" y="192237"/>
                  </a:lnTo>
                  <a:lnTo>
                    <a:pt x="316594" y="220892"/>
                  </a:lnTo>
                  <a:lnTo>
                    <a:pt x="283131" y="251213"/>
                  </a:lnTo>
                  <a:lnTo>
                    <a:pt x="251208" y="283137"/>
                  </a:lnTo>
                  <a:lnTo>
                    <a:pt x="220888" y="316600"/>
                  </a:lnTo>
                  <a:lnTo>
                    <a:pt x="192233" y="351541"/>
                  </a:lnTo>
                  <a:lnTo>
                    <a:pt x="165308" y="387896"/>
                  </a:lnTo>
                  <a:lnTo>
                    <a:pt x="140175" y="425602"/>
                  </a:lnTo>
                  <a:lnTo>
                    <a:pt x="116897" y="464596"/>
                  </a:lnTo>
                  <a:lnTo>
                    <a:pt x="95537" y="504815"/>
                  </a:lnTo>
                  <a:lnTo>
                    <a:pt x="76158" y="546197"/>
                  </a:lnTo>
                  <a:lnTo>
                    <a:pt x="58823" y="588677"/>
                  </a:lnTo>
                  <a:lnTo>
                    <a:pt x="43594" y="632193"/>
                  </a:lnTo>
                  <a:lnTo>
                    <a:pt x="30536" y="676683"/>
                  </a:lnTo>
                  <a:lnTo>
                    <a:pt x="19711" y="722082"/>
                  </a:lnTo>
                  <a:lnTo>
                    <a:pt x="11182" y="768329"/>
                  </a:lnTo>
                  <a:lnTo>
                    <a:pt x="5011" y="815360"/>
                  </a:lnTo>
                  <a:lnTo>
                    <a:pt x="1263" y="863112"/>
                  </a:lnTo>
                  <a:lnTo>
                    <a:pt x="0" y="911521"/>
                  </a:lnTo>
                  <a:lnTo>
                    <a:pt x="1263" y="959930"/>
                  </a:lnTo>
                  <a:lnTo>
                    <a:pt x="5011" y="1007681"/>
                  </a:lnTo>
                  <a:lnTo>
                    <a:pt x="11182" y="1054711"/>
                  </a:lnTo>
                  <a:lnTo>
                    <a:pt x="19711" y="1100957"/>
                  </a:lnTo>
                  <a:lnTo>
                    <a:pt x="30536" y="1146356"/>
                  </a:lnTo>
                  <a:lnTo>
                    <a:pt x="43594" y="1190845"/>
                  </a:lnTo>
                  <a:lnTo>
                    <a:pt x="58823" y="1234360"/>
                  </a:lnTo>
                  <a:lnTo>
                    <a:pt x="76158" y="1276840"/>
                  </a:lnTo>
                  <a:lnTo>
                    <a:pt x="95537" y="1318221"/>
                  </a:lnTo>
                  <a:lnTo>
                    <a:pt x="116897" y="1358439"/>
                  </a:lnTo>
                  <a:lnTo>
                    <a:pt x="140175" y="1397433"/>
                  </a:lnTo>
                  <a:lnTo>
                    <a:pt x="165308" y="1435139"/>
                  </a:lnTo>
                  <a:lnTo>
                    <a:pt x="192233" y="1471493"/>
                  </a:lnTo>
                  <a:lnTo>
                    <a:pt x="220888" y="1506434"/>
                  </a:lnTo>
                  <a:lnTo>
                    <a:pt x="251208" y="1539897"/>
                  </a:lnTo>
                  <a:lnTo>
                    <a:pt x="283131" y="1571821"/>
                  </a:lnTo>
                  <a:lnTo>
                    <a:pt x="316594" y="1602141"/>
                  </a:lnTo>
                  <a:lnTo>
                    <a:pt x="351535" y="1630796"/>
                  </a:lnTo>
                  <a:lnTo>
                    <a:pt x="387889" y="1657721"/>
                  </a:lnTo>
                  <a:lnTo>
                    <a:pt x="425595" y="1682855"/>
                  </a:lnTo>
                  <a:lnTo>
                    <a:pt x="464588" y="1706133"/>
                  </a:lnTo>
                  <a:lnTo>
                    <a:pt x="504807" y="1727494"/>
                  </a:lnTo>
                  <a:lnTo>
                    <a:pt x="546188" y="1746873"/>
                  </a:lnTo>
                  <a:lnTo>
                    <a:pt x="588668" y="1764209"/>
                  </a:lnTo>
                  <a:lnTo>
                    <a:pt x="632184" y="1779437"/>
                  </a:lnTo>
                  <a:lnTo>
                    <a:pt x="676673" y="1792496"/>
                  </a:lnTo>
                  <a:lnTo>
                    <a:pt x="722072" y="1803321"/>
                  </a:lnTo>
                  <a:lnTo>
                    <a:pt x="768319" y="1811851"/>
                  </a:lnTo>
                  <a:lnTo>
                    <a:pt x="815349" y="1818021"/>
                  </a:lnTo>
                  <a:lnTo>
                    <a:pt x="863101" y="1821770"/>
                  </a:lnTo>
                  <a:lnTo>
                    <a:pt x="911511" y="1823033"/>
                  </a:lnTo>
                  <a:close/>
                </a:path>
              </a:pathLst>
            </a:custGeom>
            <a:ln w="97504">
              <a:solidFill>
                <a:srgbClr val="E1F4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1287619" y="3379868"/>
            <a:ext cx="1920875" cy="1920875"/>
            <a:chOff x="11287619" y="3379868"/>
            <a:chExt cx="1920875" cy="192087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6366" y="3428618"/>
              <a:ext cx="1823033" cy="18230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336371" y="3428621"/>
              <a:ext cx="1823085" cy="1823085"/>
            </a:xfrm>
            <a:custGeom>
              <a:avLst/>
              <a:gdLst/>
              <a:ahLst/>
              <a:cxnLst/>
              <a:rect l="l" t="t" r="r" b="b"/>
              <a:pathLst>
                <a:path w="1823084" h="1823085">
                  <a:moveTo>
                    <a:pt x="911511" y="1823033"/>
                  </a:moveTo>
                  <a:lnTo>
                    <a:pt x="959921" y="1821770"/>
                  </a:lnTo>
                  <a:lnTo>
                    <a:pt x="1007673" y="1818021"/>
                  </a:lnTo>
                  <a:lnTo>
                    <a:pt x="1054703" y="1811851"/>
                  </a:lnTo>
                  <a:lnTo>
                    <a:pt x="1100950" y="1803321"/>
                  </a:lnTo>
                  <a:lnTo>
                    <a:pt x="1146349" y="1792496"/>
                  </a:lnTo>
                  <a:lnTo>
                    <a:pt x="1190838" y="1779437"/>
                  </a:lnTo>
                  <a:lnTo>
                    <a:pt x="1234354" y="1764209"/>
                  </a:lnTo>
                  <a:lnTo>
                    <a:pt x="1276834" y="1746873"/>
                  </a:lnTo>
                  <a:lnTo>
                    <a:pt x="1318215" y="1727494"/>
                  </a:lnTo>
                  <a:lnTo>
                    <a:pt x="1358434" y="1706133"/>
                  </a:lnTo>
                  <a:lnTo>
                    <a:pt x="1397427" y="1682855"/>
                  </a:lnTo>
                  <a:lnTo>
                    <a:pt x="1435133" y="1657721"/>
                  </a:lnTo>
                  <a:lnTo>
                    <a:pt x="1471487" y="1630796"/>
                  </a:lnTo>
                  <a:lnTo>
                    <a:pt x="1506428" y="1602141"/>
                  </a:lnTo>
                  <a:lnTo>
                    <a:pt x="1539891" y="1571821"/>
                  </a:lnTo>
                  <a:lnTo>
                    <a:pt x="1571814" y="1539897"/>
                  </a:lnTo>
                  <a:lnTo>
                    <a:pt x="1602134" y="1506434"/>
                  </a:lnTo>
                  <a:lnTo>
                    <a:pt x="1630789" y="1471493"/>
                  </a:lnTo>
                  <a:lnTo>
                    <a:pt x="1657714" y="1435139"/>
                  </a:lnTo>
                  <a:lnTo>
                    <a:pt x="1682847" y="1397433"/>
                  </a:lnTo>
                  <a:lnTo>
                    <a:pt x="1706125" y="1358439"/>
                  </a:lnTo>
                  <a:lnTo>
                    <a:pt x="1727485" y="1318221"/>
                  </a:lnTo>
                  <a:lnTo>
                    <a:pt x="1746864" y="1276840"/>
                  </a:lnTo>
                  <a:lnTo>
                    <a:pt x="1764199" y="1234360"/>
                  </a:lnTo>
                  <a:lnTo>
                    <a:pt x="1779428" y="1190845"/>
                  </a:lnTo>
                  <a:lnTo>
                    <a:pt x="1792486" y="1146356"/>
                  </a:lnTo>
                  <a:lnTo>
                    <a:pt x="1803311" y="1100957"/>
                  </a:lnTo>
                  <a:lnTo>
                    <a:pt x="1811840" y="1054711"/>
                  </a:lnTo>
                  <a:lnTo>
                    <a:pt x="1818011" y="1007681"/>
                  </a:lnTo>
                  <a:lnTo>
                    <a:pt x="1821759" y="959930"/>
                  </a:lnTo>
                  <a:lnTo>
                    <a:pt x="1823023" y="911521"/>
                  </a:lnTo>
                  <a:lnTo>
                    <a:pt x="1821759" y="863112"/>
                  </a:lnTo>
                  <a:lnTo>
                    <a:pt x="1818011" y="815360"/>
                  </a:lnTo>
                  <a:lnTo>
                    <a:pt x="1811840" y="768329"/>
                  </a:lnTo>
                  <a:lnTo>
                    <a:pt x="1803311" y="722082"/>
                  </a:lnTo>
                  <a:lnTo>
                    <a:pt x="1792486" y="676683"/>
                  </a:lnTo>
                  <a:lnTo>
                    <a:pt x="1779428" y="632193"/>
                  </a:lnTo>
                  <a:lnTo>
                    <a:pt x="1764199" y="588677"/>
                  </a:lnTo>
                  <a:lnTo>
                    <a:pt x="1746864" y="546197"/>
                  </a:lnTo>
                  <a:lnTo>
                    <a:pt x="1727485" y="504815"/>
                  </a:lnTo>
                  <a:lnTo>
                    <a:pt x="1706125" y="464596"/>
                  </a:lnTo>
                  <a:lnTo>
                    <a:pt x="1682847" y="425602"/>
                  </a:lnTo>
                  <a:lnTo>
                    <a:pt x="1657714" y="387896"/>
                  </a:lnTo>
                  <a:lnTo>
                    <a:pt x="1630789" y="351541"/>
                  </a:lnTo>
                  <a:lnTo>
                    <a:pt x="1602134" y="316600"/>
                  </a:lnTo>
                  <a:lnTo>
                    <a:pt x="1571814" y="283137"/>
                  </a:lnTo>
                  <a:lnTo>
                    <a:pt x="1539891" y="251213"/>
                  </a:lnTo>
                  <a:lnTo>
                    <a:pt x="1506428" y="220892"/>
                  </a:lnTo>
                  <a:lnTo>
                    <a:pt x="1471487" y="192237"/>
                  </a:lnTo>
                  <a:lnTo>
                    <a:pt x="1435133" y="165312"/>
                  </a:lnTo>
                  <a:lnTo>
                    <a:pt x="1397427" y="140178"/>
                  </a:lnTo>
                  <a:lnTo>
                    <a:pt x="1358434" y="116900"/>
                  </a:lnTo>
                  <a:lnTo>
                    <a:pt x="1318215" y="95539"/>
                  </a:lnTo>
                  <a:lnTo>
                    <a:pt x="1276834" y="76159"/>
                  </a:lnTo>
                  <a:lnTo>
                    <a:pt x="1234354" y="58824"/>
                  </a:lnTo>
                  <a:lnTo>
                    <a:pt x="1190838" y="43595"/>
                  </a:lnTo>
                  <a:lnTo>
                    <a:pt x="1146349" y="30537"/>
                  </a:lnTo>
                  <a:lnTo>
                    <a:pt x="1100950" y="19711"/>
                  </a:lnTo>
                  <a:lnTo>
                    <a:pt x="1054703" y="11182"/>
                  </a:lnTo>
                  <a:lnTo>
                    <a:pt x="1007673" y="5011"/>
                  </a:lnTo>
                  <a:lnTo>
                    <a:pt x="959921" y="1263"/>
                  </a:lnTo>
                  <a:lnTo>
                    <a:pt x="911511" y="0"/>
                  </a:lnTo>
                  <a:lnTo>
                    <a:pt x="863101" y="1263"/>
                  </a:lnTo>
                  <a:lnTo>
                    <a:pt x="815349" y="5011"/>
                  </a:lnTo>
                  <a:lnTo>
                    <a:pt x="768319" y="11182"/>
                  </a:lnTo>
                  <a:lnTo>
                    <a:pt x="722072" y="19711"/>
                  </a:lnTo>
                  <a:lnTo>
                    <a:pt x="676673" y="30537"/>
                  </a:lnTo>
                  <a:lnTo>
                    <a:pt x="632184" y="43595"/>
                  </a:lnTo>
                  <a:lnTo>
                    <a:pt x="588668" y="58824"/>
                  </a:lnTo>
                  <a:lnTo>
                    <a:pt x="546188" y="76159"/>
                  </a:lnTo>
                  <a:lnTo>
                    <a:pt x="504807" y="95539"/>
                  </a:lnTo>
                  <a:lnTo>
                    <a:pt x="464588" y="116900"/>
                  </a:lnTo>
                  <a:lnTo>
                    <a:pt x="425595" y="140178"/>
                  </a:lnTo>
                  <a:lnTo>
                    <a:pt x="387889" y="165312"/>
                  </a:lnTo>
                  <a:lnTo>
                    <a:pt x="351535" y="192237"/>
                  </a:lnTo>
                  <a:lnTo>
                    <a:pt x="316594" y="220892"/>
                  </a:lnTo>
                  <a:lnTo>
                    <a:pt x="283131" y="251213"/>
                  </a:lnTo>
                  <a:lnTo>
                    <a:pt x="251208" y="283137"/>
                  </a:lnTo>
                  <a:lnTo>
                    <a:pt x="220888" y="316600"/>
                  </a:lnTo>
                  <a:lnTo>
                    <a:pt x="192233" y="351541"/>
                  </a:lnTo>
                  <a:lnTo>
                    <a:pt x="165308" y="387896"/>
                  </a:lnTo>
                  <a:lnTo>
                    <a:pt x="140175" y="425602"/>
                  </a:lnTo>
                  <a:lnTo>
                    <a:pt x="116897" y="464596"/>
                  </a:lnTo>
                  <a:lnTo>
                    <a:pt x="95537" y="504815"/>
                  </a:lnTo>
                  <a:lnTo>
                    <a:pt x="76158" y="546197"/>
                  </a:lnTo>
                  <a:lnTo>
                    <a:pt x="58823" y="588677"/>
                  </a:lnTo>
                  <a:lnTo>
                    <a:pt x="43594" y="632193"/>
                  </a:lnTo>
                  <a:lnTo>
                    <a:pt x="30536" y="676683"/>
                  </a:lnTo>
                  <a:lnTo>
                    <a:pt x="19711" y="722082"/>
                  </a:lnTo>
                  <a:lnTo>
                    <a:pt x="11182" y="768329"/>
                  </a:lnTo>
                  <a:lnTo>
                    <a:pt x="5011" y="815360"/>
                  </a:lnTo>
                  <a:lnTo>
                    <a:pt x="1263" y="863112"/>
                  </a:lnTo>
                  <a:lnTo>
                    <a:pt x="0" y="911521"/>
                  </a:lnTo>
                  <a:lnTo>
                    <a:pt x="1263" y="959930"/>
                  </a:lnTo>
                  <a:lnTo>
                    <a:pt x="5011" y="1007681"/>
                  </a:lnTo>
                  <a:lnTo>
                    <a:pt x="11182" y="1054711"/>
                  </a:lnTo>
                  <a:lnTo>
                    <a:pt x="19711" y="1100957"/>
                  </a:lnTo>
                  <a:lnTo>
                    <a:pt x="30536" y="1146356"/>
                  </a:lnTo>
                  <a:lnTo>
                    <a:pt x="43594" y="1190845"/>
                  </a:lnTo>
                  <a:lnTo>
                    <a:pt x="58823" y="1234360"/>
                  </a:lnTo>
                  <a:lnTo>
                    <a:pt x="76158" y="1276840"/>
                  </a:lnTo>
                  <a:lnTo>
                    <a:pt x="95537" y="1318221"/>
                  </a:lnTo>
                  <a:lnTo>
                    <a:pt x="116897" y="1358439"/>
                  </a:lnTo>
                  <a:lnTo>
                    <a:pt x="140175" y="1397433"/>
                  </a:lnTo>
                  <a:lnTo>
                    <a:pt x="165308" y="1435139"/>
                  </a:lnTo>
                  <a:lnTo>
                    <a:pt x="192233" y="1471493"/>
                  </a:lnTo>
                  <a:lnTo>
                    <a:pt x="220888" y="1506434"/>
                  </a:lnTo>
                  <a:lnTo>
                    <a:pt x="251208" y="1539897"/>
                  </a:lnTo>
                  <a:lnTo>
                    <a:pt x="283131" y="1571821"/>
                  </a:lnTo>
                  <a:lnTo>
                    <a:pt x="316594" y="1602141"/>
                  </a:lnTo>
                  <a:lnTo>
                    <a:pt x="351535" y="1630796"/>
                  </a:lnTo>
                  <a:lnTo>
                    <a:pt x="387889" y="1657721"/>
                  </a:lnTo>
                  <a:lnTo>
                    <a:pt x="425595" y="1682855"/>
                  </a:lnTo>
                  <a:lnTo>
                    <a:pt x="464588" y="1706133"/>
                  </a:lnTo>
                  <a:lnTo>
                    <a:pt x="504807" y="1727494"/>
                  </a:lnTo>
                  <a:lnTo>
                    <a:pt x="546188" y="1746873"/>
                  </a:lnTo>
                  <a:lnTo>
                    <a:pt x="588668" y="1764209"/>
                  </a:lnTo>
                  <a:lnTo>
                    <a:pt x="632184" y="1779437"/>
                  </a:lnTo>
                  <a:lnTo>
                    <a:pt x="676673" y="1792496"/>
                  </a:lnTo>
                  <a:lnTo>
                    <a:pt x="722072" y="1803321"/>
                  </a:lnTo>
                  <a:lnTo>
                    <a:pt x="768319" y="1811851"/>
                  </a:lnTo>
                  <a:lnTo>
                    <a:pt x="815349" y="1818021"/>
                  </a:lnTo>
                  <a:lnTo>
                    <a:pt x="863101" y="1821770"/>
                  </a:lnTo>
                  <a:lnTo>
                    <a:pt x="911511" y="1823033"/>
                  </a:lnTo>
                  <a:close/>
                </a:path>
              </a:pathLst>
            </a:custGeom>
            <a:ln w="97504">
              <a:solidFill>
                <a:srgbClr val="E1F4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790099" y="3379868"/>
            <a:ext cx="1920875" cy="1920875"/>
            <a:chOff x="15790099" y="3379868"/>
            <a:chExt cx="1920875" cy="192087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38846" y="3428618"/>
              <a:ext cx="1823033" cy="182303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838852" y="3428621"/>
              <a:ext cx="1823085" cy="1823085"/>
            </a:xfrm>
            <a:custGeom>
              <a:avLst/>
              <a:gdLst/>
              <a:ahLst/>
              <a:cxnLst/>
              <a:rect l="l" t="t" r="r" b="b"/>
              <a:pathLst>
                <a:path w="1823084" h="1823085">
                  <a:moveTo>
                    <a:pt x="911511" y="1823033"/>
                  </a:moveTo>
                  <a:lnTo>
                    <a:pt x="959921" y="1821770"/>
                  </a:lnTo>
                  <a:lnTo>
                    <a:pt x="1007673" y="1818021"/>
                  </a:lnTo>
                  <a:lnTo>
                    <a:pt x="1054703" y="1811851"/>
                  </a:lnTo>
                  <a:lnTo>
                    <a:pt x="1100950" y="1803321"/>
                  </a:lnTo>
                  <a:lnTo>
                    <a:pt x="1146349" y="1792496"/>
                  </a:lnTo>
                  <a:lnTo>
                    <a:pt x="1190838" y="1779437"/>
                  </a:lnTo>
                  <a:lnTo>
                    <a:pt x="1234354" y="1764209"/>
                  </a:lnTo>
                  <a:lnTo>
                    <a:pt x="1276834" y="1746873"/>
                  </a:lnTo>
                  <a:lnTo>
                    <a:pt x="1318215" y="1727494"/>
                  </a:lnTo>
                  <a:lnTo>
                    <a:pt x="1358434" y="1706133"/>
                  </a:lnTo>
                  <a:lnTo>
                    <a:pt x="1397427" y="1682855"/>
                  </a:lnTo>
                  <a:lnTo>
                    <a:pt x="1435133" y="1657721"/>
                  </a:lnTo>
                  <a:lnTo>
                    <a:pt x="1471487" y="1630796"/>
                  </a:lnTo>
                  <a:lnTo>
                    <a:pt x="1506428" y="1602141"/>
                  </a:lnTo>
                  <a:lnTo>
                    <a:pt x="1539891" y="1571821"/>
                  </a:lnTo>
                  <a:lnTo>
                    <a:pt x="1571814" y="1539897"/>
                  </a:lnTo>
                  <a:lnTo>
                    <a:pt x="1602134" y="1506434"/>
                  </a:lnTo>
                  <a:lnTo>
                    <a:pt x="1630789" y="1471493"/>
                  </a:lnTo>
                  <a:lnTo>
                    <a:pt x="1657714" y="1435139"/>
                  </a:lnTo>
                  <a:lnTo>
                    <a:pt x="1682847" y="1397433"/>
                  </a:lnTo>
                  <a:lnTo>
                    <a:pt x="1706125" y="1358439"/>
                  </a:lnTo>
                  <a:lnTo>
                    <a:pt x="1727485" y="1318221"/>
                  </a:lnTo>
                  <a:lnTo>
                    <a:pt x="1746864" y="1276840"/>
                  </a:lnTo>
                  <a:lnTo>
                    <a:pt x="1764199" y="1234360"/>
                  </a:lnTo>
                  <a:lnTo>
                    <a:pt x="1779428" y="1190845"/>
                  </a:lnTo>
                  <a:lnTo>
                    <a:pt x="1792486" y="1146356"/>
                  </a:lnTo>
                  <a:lnTo>
                    <a:pt x="1803311" y="1100957"/>
                  </a:lnTo>
                  <a:lnTo>
                    <a:pt x="1811840" y="1054711"/>
                  </a:lnTo>
                  <a:lnTo>
                    <a:pt x="1818011" y="1007681"/>
                  </a:lnTo>
                  <a:lnTo>
                    <a:pt x="1821759" y="959930"/>
                  </a:lnTo>
                  <a:lnTo>
                    <a:pt x="1823023" y="911521"/>
                  </a:lnTo>
                  <a:lnTo>
                    <a:pt x="1821759" y="863112"/>
                  </a:lnTo>
                  <a:lnTo>
                    <a:pt x="1818011" y="815360"/>
                  </a:lnTo>
                  <a:lnTo>
                    <a:pt x="1811840" y="768329"/>
                  </a:lnTo>
                  <a:lnTo>
                    <a:pt x="1803311" y="722082"/>
                  </a:lnTo>
                  <a:lnTo>
                    <a:pt x="1792486" y="676683"/>
                  </a:lnTo>
                  <a:lnTo>
                    <a:pt x="1779428" y="632193"/>
                  </a:lnTo>
                  <a:lnTo>
                    <a:pt x="1764199" y="588677"/>
                  </a:lnTo>
                  <a:lnTo>
                    <a:pt x="1746864" y="546197"/>
                  </a:lnTo>
                  <a:lnTo>
                    <a:pt x="1727485" y="504815"/>
                  </a:lnTo>
                  <a:lnTo>
                    <a:pt x="1706125" y="464596"/>
                  </a:lnTo>
                  <a:lnTo>
                    <a:pt x="1682847" y="425602"/>
                  </a:lnTo>
                  <a:lnTo>
                    <a:pt x="1657714" y="387896"/>
                  </a:lnTo>
                  <a:lnTo>
                    <a:pt x="1630789" y="351541"/>
                  </a:lnTo>
                  <a:lnTo>
                    <a:pt x="1602134" y="316600"/>
                  </a:lnTo>
                  <a:lnTo>
                    <a:pt x="1571814" y="283137"/>
                  </a:lnTo>
                  <a:lnTo>
                    <a:pt x="1539891" y="251213"/>
                  </a:lnTo>
                  <a:lnTo>
                    <a:pt x="1506428" y="220892"/>
                  </a:lnTo>
                  <a:lnTo>
                    <a:pt x="1471487" y="192237"/>
                  </a:lnTo>
                  <a:lnTo>
                    <a:pt x="1435133" y="165312"/>
                  </a:lnTo>
                  <a:lnTo>
                    <a:pt x="1397427" y="140178"/>
                  </a:lnTo>
                  <a:lnTo>
                    <a:pt x="1358434" y="116900"/>
                  </a:lnTo>
                  <a:lnTo>
                    <a:pt x="1318215" y="95539"/>
                  </a:lnTo>
                  <a:lnTo>
                    <a:pt x="1276834" y="76159"/>
                  </a:lnTo>
                  <a:lnTo>
                    <a:pt x="1234354" y="58824"/>
                  </a:lnTo>
                  <a:lnTo>
                    <a:pt x="1190838" y="43595"/>
                  </a:lnTo>
                  <a:lnTo>
                    <a:pt x="1146349" y="30537"/>
                  </a:lnTo>
                  <a:lnTo>
                    <a:pt x="1100950" y="19711"/>
                  </a:lnTo>
                  <a:lnTo>
                    <a:pt x="1054703" y="11182"/>
                  </a:lnTo>
                  <a:lnTo>
                    <a:pt x="1007673" y="5011"/>
                  </a:lnTo>
                  <a:lnTo>
                    <a:pt x="959921" y="1263"/>
                  </a:lnTo>
                  <a:lnTo>
                    <a:pt x="911511" y="0"/>
                  </a:lnTo>
                  <a:lnTo>
                    <a:pt x="863101" y="1263"/>
                  </a:lnTo>
                  <a:lnTo>
                    <a:pt x="815349" y="5011"/>
                  </a:lnTo>
                  <a:lnTo>
                    <a:pt x="768319" y="11182"/>
                  </a:lnTo>
                  <a:lnTo>
                    <a:pt x="722072" y="19711"/>
                  </a:lnTo>
                  <a:lnTo>
                    <a:pt x="676673" y="30537"/>
                  </a:lnTo>
                  <a:lnTo>
                    <a:pt x="632184" y="43595"/>
                  </a:lnTo>
                  <a:lnTo>
                    <a:pt x="588668" y="58824"/>
                  </a:lnTo>
                  <a:lnTo>
                    <a:pt x="546188" y="76159"/>
                  </a:lnTo>
                  <a:lnTo>
                    <a:pt x="504807" y="95539"/>
                  </a:lnTo>
                  <a:lnTo>
                    <a:pt x="464588" y="116900"/>
                  </a:lnTo>
                  <a:lnTo>
                    <a:pt x="425595" y="140178"/>
                  </a:lnTo>
                  <a:lnTo>
                    <a:pt x="387889" y="165312"/>
                  </a:lnTo>
                  <a:lnTo>
                    <a:pt x="351535" y="192237"/>
                  </a:lnTo>
                  <a:lnTo>
                    <a:pt x="316594" y="220892"/>
                  </a:lnTo>
                  <a:lnTo>
                    <a:pt x="283131" y="251213"/>
                  </a:lnTo>
                  <a:lnTo>
                    <a:pt x="251208" y="283137"/>
                  </a:lnTo>
                  <a:lnTo>
                    <a:pt x="220888" y="316600"/>
                  </a:lnTo>
                  <a:lnTo>
                    <a:pt x="192233" y="351541"/>
                  </a:lnTo>
                  <a:lnTo>
                    <a:pt x="165308" y="387896"/>
                  </a:lnTo>
                  <a:lnTo>
                    <a:pt x="140175" y="425602"/>
                  </a:lnTo>
                  <a:lnTo>
                    <a:pt x="116897" y="464596"/>
                  </a:lnTo>
                  <a:lnTo>
                    <a:pt x="95537" y="504815"/>
                  </a:lnTo>
                  <a:lnTo>
                    <a:pt x="76158" y="546197"/>
                  </a:lnTo>
                  <a:lnTo>
                    <a:pt x="58823" y="588677"/>
                  </a:lnTo>
                  <a:lnTo>
                    <a:pt x="43594" y="632193"/>
                  </a:lnTo>
                  <a:lnTo>
                    <a:pt x="30536" y="676683"/>
                  </a:lnTo>
                  <a:lnTo>
                    <a:pt x="19711" y="722082"/>
                  </a:lnTo>
                  <a:lnTo>
                    <a:pt x="11182" y="768329"/>
                  </a:lnTo>
                  <a:lnTo>
                    <a:pt x="5011" y="815360"/>
                  </a:lnTo>
                  <a:lnTo>
                    <a:pt x="1263" y="863112"/>
                  </a:lnTo>
                  <a:lnTo>
                    <a:pt x="0" y="911521"/>
                  </a:lnTo>
                  <a:lnTo>
                    <a:pt x="1263" y="959930"/>
                  </a:lnTo>
                  <a:lnTo>
                    <a:pt x="5011" y="1007681"/>
                  </a:lnTo>
                  <a:lnTo>
                    <a:pt x="11182" y="1054711"/>
                  </a:lnTo>
                  <a:lnTo>
                    <a:pt x="19711" y="1100957"/>
                  </a:lnTo>
                  <a:lnTo>
                    <a:pt x="30536" y="1146356"/>
                  </a:lnTo>
                  <a:lnTo>
                    <a:pt x="43594" y="1190845"/>
                  </a:lnTo>
                  <a:lnTo>
                    <a:pt x="58823" y="1234360"/>
                  </a:lnTo>
                  <a:lnTo>
                    <a:pt x="76158" y="1276840"/>
                  </a:lnTo>
                  <a:lnTo>
                    <a:pt x="95537" y="1318221"/>
                  </a:lnTo>
                  <a:lnTo>
                    <a:pt x="116897" y="1358439"/>
                  </a:lnTo>
                  <a:lnTo>
                    <a:pt x="140175" y="1397433"/>
                  </a:lnTo>
                  <a:lnTo>
                    <a:pt x="165308" y="1435139"/>
                  </a:lnTo>
                  <a:lnTo>
                    <a:pt x="192233" y="1471493"/>
                  </a:lnTo>
                  <a:lnTo>
                    <a:pt x="220888" y="1506434"/>
                  </a:lnTo>
                  <a:lnTo>
                    <a:pt x="251208" y="1539897"/>
                  </a:lnTo>
                  <a:lnTo>
                    <a:pt x="283131" y="1571821"/>
                  </a:lnTo>
                  <a:lnTo>
                    <a:pt x="316594" y="1602141"/>
                  </a:lnTo>
                  <a:lnTo>
                    <a:pt x="351535" y="1630796"/>
                  </a:lnTo>
                  <a:lnTo>
                    <a:pt x="387889" y="1657721"/>
                  </a:lnTo>
                  <a:lnTo>
                    <a:pt x="425595" y="1682855"/>
                  </a:lnTo>
                  <a:lnTo>
                    <a:pt x="464588" y="1706133"/>
                  </a:lnTo>
                  <a:lnTo>
                    <a:pt x="504807" y="1727494"/>
                  </a:lnTo>
                  <a:lnTo>
                    <a:pt x="546188" y="1746873"/>
                  </a:lnTo>
                  <a:lnTo>
                    <a:pt x="588668" y="1764209"/>
                  </a:lnTo>
                  <a:lnTo>
                    <a:pt x="632184" y="1779437"/>
                  </a:lnTo>
                  <a:lnTo>
                    <a:pt x="676673" y="1792496"/>
                  </a:lnTo>
                  <a:lnTo>
                    <a:pt x="722072" y="1803321"/>
                  </a:lnTo>
                  <a:lnTo>
                    <a:pt x="768319" y="1811851"/>
                  </a:lnTo>
                  <a:lnTo>
                    <a:pt x="815349" y="1818021"/>
                  </a:lnTo>
                  <a:lnTo>
                    <a:pt x="863101" y="1821770"/>
                  </a:lnTo>
                  <a:lnTo>
                    <a:pt x="911511" y="1823033"/>
                  </a:lnTo>
                  <a:close/>
                </a:path>
              </a:pathLst>
            </a:custGeom>
            <a:ln w="97504">
              <a:solidFill>
                <a:srgbClr val="E1F4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926647" y="7203965"/>
            <a:ext cx="1920875" cy="1920875"/>
            <a:chOff x="1926647" y="7203965"/>
            <a:chExt cx="1920875" cy="192087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5395" y="7252721"/>
              <a:ext cx="1823033" cy="182302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75399" y="7252718"/>
              <a:ext cx="1823085" cy="1823085"/>
            </a:xfrm>
            <a:custGeom>
              <a:avLst/>
              <a:gdLst/>
              <a:ahLst/>
              <a:cxnLst/>
              <a:rect l="l" t="t" r="r" b="b"/>
              <a:pathLst>
                <a:path w="1823085" h="1823084">
                  <a:moveTo>
                    <a:pt x="911511" y="1823033"/>
                  </a:moveTo>
                  <a:lnTo>
                    <a:pt x="959921" y="1821770"/>
                  </a:lnTo>
                  <a:lnTo>
                    <a:pt x="1007673" y="1818021"/>
                  </a:lnTo>
                  <a:lnTo>
                    <a:pt x="1054704" y="1811851"/>
                  </a:lnTo>
                  <a:lnTo>
                    <a:pt x="1100950" y="1803321"/>
                  </a:lnTo>
                  <a:lnTo>
                    <a:pt x="1146350" y="1792496"/>
                  </a:lnTo>
                  <a:lnTo>
                    <a:pt x="1190839" y="1779437"/>
                  </a:lnTo>
                  <a:lnTo>
                    <a:pt x="1234356" y="1764209"/>
                  </a:lnTo>
                  <a:lnTo>
                    <a:pt x="1276836" y="1746873"/>
                  </a:lnTo>
                  <a:lnTo>
                    <a:pt x="1318217" y="1727494"/>
                  </a:lnTo>
                  <a:lnTo>
                    <a:pt x="1358436" y="1706133"/>
                  </a:lnTo>
                  <a:lnTo>
                    <a:pt x="1397430" y="1682855"/>
                  </a:lnTo>
                  <a:lnTo>
                    <a:pt x="1435136" y="1657721"/>
                  </a:lnTo>
                  <a:lnTo>
                    <a:pt x="1471491" y="1630796"/>
                  </a:lnTo>
                  <a:lnTo>
                    <a:pt x="1506432" y="1602141"/>
                  </a:lnTo>
                  <a:lnTo>
                    <a:pt x="1539896" y="1571821"/>
                  </a:lnTo>
                  <a:lnTo>
                    <a:pt x="1571820" y="1539897"/>
                  </a:lnTo>
                  <a:lnTo>
                    <a:pt x="1602140" y="1506434"/>
                  </a:lnTo>
                  <a:lnTo>
                    <a:pt x="1630795" y="1471493"/>
                  </a:lnTo>
                  <a:lnTo>
                    <a:pt x="1657721" y="1435139"/>
                  </a:lnTo>
                  <a:lnTo>
                    <a:pt x="1682854" y="1397433"/>
                  </a:lnTo>
                  <a:lnTo>
                    <a:pt x="1706133" y="1358439"/>
                  </a:lnTo>
                  <a:lnTo>
                    <a:pt x="1727494" y="1318221"/>
                  </a:lnTo>
                  <a:lnTo>
                    <a:pt x="1746873" y="1276840"/>
                  </a:lnTo>
                  <a:lnTo>
                    <a:pt x="1764209" y="1234360"/>
                  </a:lnTo>
                  <a:lnTo>
                    <a:pt x="1779437" y="1190845"/>
                  </a:lnTo>
                  <a:lnTo>
                    <a:pt x="1792496" y="1146356"/>
                  </a:lnTo>
                  <a:lnTo>
                    <a:pt x="1803321" y="1100957"/>
                  </a:lnTo>
                  <a:lnTo>
                    <a:pt x="1811851" y="1054711"/>
                  </a:lnTo>
                  <a:lnTo>
                    <a:pt x="1818021" y="1007681"/>
                  </a:lnTo>
                  <a:lnTo>
                    <a:pt x="1821770" y="959930"/>
                  </a:lnTo>
                  <a:lnTo>
                    <a:pt x="1823033" y="911521"/>
                  </a:lnTo>
                  <a:lnTo>
                    <a:pt x="1821770" y="863112"/>
                  </a:lnTo>
                  <a:lnTo>
                    <a:pt x="1818021" y="815360"/>
                  </a:lnTo>
                  <a:lnTo>
                    <a:pt x="1811851" y="768329"/>
                  </a:lnTo>
                  <a:lnTo>
                    <a:pt x="1803321" y="722082"/>
                  </a:lnTo>
                  <a:lnTo>
                    <a:pt x="1792496" y="676683"/>
                  </a:lnTo>
                  <a:lnTo>
                    <a:pt x="1779437" y="632193"/>
                  </a:lnTo>
                  <a:lnTo>
                    <a:pt x="1764209" y="588677"/>
                  </a:lnTo>
                  <a:lnTo>
                    <a:pt x="1746873" y="546197"/>
                  </a:lnTo>
                  <a:lnTo>
                    <a:pt x="1727494" y="504815"/>
                  </a:lnTo>
                  <a:lnTo>
                    <a:pt x="1706133" y="464596"/>
                  </a:lnTo>
                  <a:lnTo>
                    <a:pt x="1682854" y="425602"/>
                  </a:lnTo>
                  <a:lnTo>
                    <a:pt x="1657721" y="387896"/>
                  </a:lnTo>
                  <a:lnTo>
                    <a:pt x="1630795" y="351541"/>
                  </a:lnTo>
                  <a:lnTo>
                    <a:pt x="1602140" y="316600"/>
                  </a:lnTo>
                  <a:lnTo>
                    <a:pt x="1571820" y="283137"/>
                  </a:lnTo>
                  <a:lnTo>
                    <a:pt x="1539896" y="251213"/>
                  </a:lnTo>
                  <a:lnTo>
                    <a:pt x="1506432" y="220892"/>
                  </a:lnTo>
                  <a:lnTo>
                    <a:pt x="1471491" y="192237"/>
                  </a:lnTo>
                  <a:lnTo>
                    <a:pt x="1435136" y="165312"/>
                  </a:lnTo>
                  <a:lnTo>
                    <a:pt x="1397430" y="140178"/>
                  </a:lnTo>
                  <a:lnTo>
                    <a:pt x="1358436" y="116900"/>
                  </a:lnTo>
                  <a:lnTo>
                    <a:pt x="1318217" y="95539"/>
                  </a:lnTo>
                  <a:lnTo>
                    <a:pt x="1276836" y="76159"/>
                  </a:lnTo>
                  <a:lnTo>
                    <a:pt x="1234356" y="58824"/>
                  </a:lnTo>
                  <a:lnTo>
                    <a:pt x="1190839" y="43595"/>
                  </a:lnTo>
                  <a:lnTo>
                    <a:pt x="1146350" y="30537"/>
                  </a:lnTo>
                  <a:lnTo>
                    <a:pt x="1100950" y="19711"/>
                  </a:lnTo>
                  <a:lnTo>
                    <a:pt x="1054704" y="11182"/>
                  </a:lnTo>
                  <a:lnTo>
                    <a:pt x="1007673" y="5011"/>
                  </a:lnTo>
                  <a:lnTo>
                    <a:pt x="959921" y="1263"/>
                  </a:lnTo>
                  <a:lnTo>
                    <a:pt x="911511" y="0"/>
                  </a:lnTo>
                  <a:lnTo>
                    <a:pt x="863101" y="1263"/>
                  </a:lnTo>
                  <a:lnTo>
                    <a:pt x="815349" y="5011"/>
                  </a:lnTo>
                  <a:lnTo>
                    <a:pt x="768319" y="11182"/>
                  </a:lnTo>
                  <a:lnTo>
                    <a:pt x="722072" y="19711"/>
                  </a:lnTo>
                  <a:lnTo>
                    <a:pt x="676673" y="30537"/>
                  </a:lnTo>
                  <a:lnTo>
                    <a:pt x="632184" y="43595"/>
                  </a:lnTo>
                  <a:lnTo>
                    <a:pt x="588668" y="58824"/>
                  </a:lnTo>
                  <a:lnTo>
                    <a:pt x="546188" y="76159"/>
                  </a:lnTo>
                  <a:lnTo>
                    <a:pt x="504807" y="95539"/>
                  </a:lnTo>
                  <a:lnTo>
                    <a:pt x="464588" y="116900"/>
                  </a:lnTo>
                  <a:lnTo>
                    <a:pt x="425595" y="140178"/>
                  </a:lnTo>
                  <a:lnTo>
                    <a:pt x="387889" y="165312"/>
                  </a:lnTo>
                  <a:lnTo>
                    <a:pt x="351535" y="192237"/>
                  </a:lnTo>
                  <a:lnTo>
                    <a:pt x="316594" y="220892"/>
                  </a:lnTo>
                  <a:lnTo>
                    <a:pt x="283131" y="251213"/>
                  </a:lnTo>
                  <a:lnTo>
                    <a:pt x="251208" y="283137"/>
                  </a:lnTo>
                  <a:lnTo>
                    <a:pt x="220888" y="316600"/>
                  </a:lnTo>
                  <a:lnTo>
                    <a:pt x="192233" y="351541"/>
                  </a:lnTo>
                  <a:lnTo>
                    <a:pt x="165308" y="387896"/>
                  </a:lnTo>
                  <a:lnTo>
                    <a:pt x="140175" y="425602"/>
                  </a:lnTo>
                  <a:lnTo>
                    <a:pt x="116897" y="464596"/>
                  </a:lnTo>
                  <a:lnTo>
                    <a:pt x="95537" y="504815"/>
                  </a:lnTo>
                  <a:lnTo>
                    <a:pt x="76158" y="546197"/>
                  </a:lnTo>
                  <a:lnTo>
                    <a:pt x="58823" y="588677"/>
                  </a:lnTo>
                  <a:lnTo>
                    <a:pt x="43594" y="632193"/>
                  </a:lnTo>
                  <a:lnTo>
                    <a:pt x="30536" y="676683"/>
                  </a:lnTo>
                  <a:lnTo>
                    <a:pt x="19711" y="722082"/>
                  </a:lnTo>
                  <a:lnTo>
                    <a:pt x="11182" y="768329"/>
                  </a:lnTo>
                  <a:lnTo>
                    <a:pt x="5011" y="815360"/>
                  </a:lnTo>
                  <a:lnTo>
                    <a:pt x="1263" y="863112"/>
                  </a:lnTo>
                  <a:lnTo>
                    <a:pt x="0" y="911521"/>
                  </a:lnTo>
                  <a:lnTo>
                    <a:pt x="1263" y="959930"/>
                  </a:lnTo>
                  <a:lnTo>
                    <a:pt x="5011" y="1007681"/>
                  </a:lnTo>
                  <a:lnTo>
                    <a:pt x="11182" y="1054711"/>
                  </a:lnTo>
                  <a:lnTo>
                    <a:pt x="19711" y="1100957"/>
                  </a:lnTo>
                  <a:lnTo>
                    <a:pt x="30536" y="1146356"/>
                  </a:lnTo>
                  <a:lnTo>
                    <a:pt x="43594" y="1190845"/>
                  </a:lnTo>
                  <a:lnTo>
                    <a:pt x="58823" y="1234360"/>
                  </a:lnTo>
                  <a:lnTo>
                    <a:pt x="76158" y="1276840"/>
                  </a:lnTo>
                  <a:lnTo>
                    <a:pt x="95537" y="1318221"/>
                  </a:lnTo>
                  <a:lnTo>
                    <a:pt x="116897" y="1358439"/>
                  </a:lnTo>
                  <a:lnTo>
                    <a:pt x="140175" y="1397433"/>
                  </a:lnTo>
                  <a:lnTo>
                    <a:pt x="165308" y="1435139"/>
                  </a:lnTo>
                  <a:lnTo>
                    <a:pt x="192233" y="1471493"/>
                  </a:lnTo>
                  <a:lnTo>
                    <a:pt x="220888" y="1506434"/>
                  </a:lnTo>
                  <a:lnTo>
                    <a:pt x="251208" y="1539897"/>
                  </a:lnTo>
                  <a:lnTo>
                    <a:pt x="283131" y="1571821"/>
                  </a:lnTo>
                  <a:lnTo>
                    <a:pt x="316594" y="1602141"/>
                  </a:lnTo>
                  <a:lnTo>
                    <a:pt x="351535" y="1630796"/>
                  </a:lnTo>
                  <a:lnTo>
                    <a:pt x="387889" y="1657721"/>
                  </a:lnTo>
                  <a:lnTo>
                    <a:pt x="425595" y="1682855"/>
                  </a:lnTo>
                  <a:lnTo>
                    <a:pt x="464588" y="1706133"/>
                  </a:lnTo>
                  <a:lnTo>
                    <a:pt x="504807" y="1727494"/>
                  </a:lnTo>
                  <a:lnTo>
                    <a:pt x="546188" y="1746873"/>
                  </a:lnTo>
                  <a:lnTo>
                    <a:pt x="588668" y="1764209"/>
                  </a:lnTo>
                  <a:lnTo>
                    <a:pt x="632184" y="1779437"/>
                  </a:lnTo>
                  <a:lnTo>
                    <a:pt x="676673" y="1792496"/>
                  </a:lnTo>
                  <a:lnTo>
                    <a:pt x="722072" y="1803321"/>
                  </a:lnTo>
                  <a:lnTo>
                    <a:pt x="768319" y="1811851"/>
                  </a:lnTo>
                  <a:lnTo>
                    <a:pt x="815349" y="1818021"/>
                  </a:lnTo>
                  <a:lnTo>
                    <a:pt x="863101" y="1821770"/>
                  </a:lnTo>
                  <a:lnTo>
                    <a:pt x="911511" y="1823033"/>
                  </a:lnTo>
                  <a:close/>
                </a:path>
              </a:pathLst>
            </a:custGeom>
            <a:ln w="97504">
              <a:solidFill>
                <a:srgbClr val="E1F4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502454" y="7203965"/>
            <a:ext cx="1920875" cy="1920875"/>
            <a:chOff x="5502454" y="7203965"/>
            <a:chExt cx="1920875" cy="1920875"/>
          </a:xfrm>
        </p:grpSpPr>
        <p:sp>
          <p:nvSpPr>
            <p:cNvPr id="23" name="object 23"/>
            <p:cNvSpPr/>
            <p:nvPr/>
          </p:nvSpPr>
          <p:spPr>
            <a:xfrm>
              <a:off x="5551206" y="7252718"/>
              <a:ext cx="1823085" cy="1823085"/>
            </a:xfrm>
            <a:custGeom>
              <a:avLst/>
              <a:gdLst/>
              <a:ahLst/>
              <a:cxnLst/>
              <a:rect l="l" t="t" r="r" b="b"/>
              <a:pathLst>
                <a:path w="1823084" h="1823084">
                  <a:moveTo>
                    <a:pt x="911511" y="1823033"/>
                  </a:moveTo>
                  <a:lnTo>
                    <a:pt x="959921" y="1821770"/>
                  </a:lnTo>
                  <a:lnTo>
                    <a:pt x="1007673" y="1818021"/>
                  </a:lnTo>
                  <a:lnTo>
                    <a:pt x="1054704" y="1811851"/>
                  </a:lnTo>
                  <a:lnTo>
                    <a:pt x="1100950" y="1803321"/>
                  </a:lnTo>
                  <a:lnTo>
                    <a:pt x="1146350" y="1792496"/>
                  </a:lnTo>
                  <a:lnTo>
                    <a:pt x="1190839" y="1779437"/>
                  </a:lnTo>
                  <a:lnTo>
                    <a:pt x="1234356" y="1764209"/>
                  </a:lnTo>
                  <a:lnTo>
                    <a:pt x="1276836" y="1746873"/>
                  </a:lnTo>
                  <a:lnTo>
                    <a:pt x="1318217" y="1727494"/>
                  </a:lnTo>
                  <a:lnTo>
                    <a:pt x="1358436" y="1706133"/>
                  </a:lnTo>
                  <a:lnTo>
                    <a:pt x="1397430" y="1682855"/>
                  </a:lnTo>
                  <a:lnTo>
                    <a:pt x="1435136" y="1657721"/>
                  </a:lnTo>
                  <a:lnTo>
                    <a:pt x="1471491" y="1630796"/>
                  </a:lnTo>
                  <a:lnTo>
                    <a:pt x="1506432" y="1602141"/>
                  </a:lnTo>
                  <a:lnTo>
                    <a:pt x="1539896" y="1571821"/>
                  </a:lnTo>
                  <a:lnTo>
                    <a:pt x="1571820" y="1539897"/>
                  </a:lnTo>
                  <a:lnTo>
                    <a:pt x="1602140" y="1506434"/>
                  </a:lnTo>
                  <a:lnTo>
                    <a:pt x="1630795" y="1471493"/>
                  </a:lnTo>
                  <a:lnTo>
                    <a:pt x="1657721" y="1435139"/>
                  </a:lnTo>
                  <a:lnTo>
                    <a:pt x="1682854" y="1397433"/>
                  </a:lnTo>
                  <a:lnTo>
                    <a:pt x="1706133" y="1358439"/>
                  </a:lnTo>
                  <a:lnTo>
                    <a:pt x="1727494" y="1318221"/>
                  </a:lnTo>
                  <a:lnTo>
                    <a:pt x="1746873" y="1276840"/>
                  </a:lnTo>
                  <a:lnTo>
                    <a:pt x="1764209" y="1234360"/>
                  </a:lnTo>
                  <a:lnTo>
                    <a:pt x="1779437" y="1190845"/>
                  </a:lnTo>
                  <a:lnTo>
                    <a:pt x="1792496" y="1146356"/>
                  </a:lnTo>
                  <a:lnTo>
                    <a:pt x="1803321" y="1100957"/>
                  </a:lnTo>
                  <a:lnTo>
                    <a:pt x="1811851" y="1054711"/>
                  </a:lnTo>
                  <a:lnTo>
                    <a:pt x="1818021" y="1007681"/>
                  </a:lnTo>
                  <a:lnTo>
                    <a:pt x="1821770" y="959930"/>
                  </a:lnTo>
                  <a:lnTo>
                    <a:pt x="1823033" y="911521"/>
                  </a:lnTo>
                  <a:lnTo>
                    <a:pt x="1821770" y="863112"/>
                  </a:lnTo>
                  <a:lnTo>
                    <a:pt x="1818021" y="815360"/>
                  </a:lnTo>
                  <a:lnTo>
                    <a:pt x="1811851" y="768329"/>
                  </a:lnTo>
                  <a:lnTo>
                    <a:pt x="1803321" y="722082"/>
                  </a:lnTo>
                  <a:lnTo>
                    <a:pt x="1792496" y="676683"/>
                  </a:lnTo>
                  <a:lnTo>
                    <a:pt x="1779437" y="632193"/>
                  </a:lnTo>
                  <a:lnTo>
                    <a:pt x="1764209" y="588677"/>
                  </a:lnTo>
                  <a:lnTo>
                    <a:pt x="1746873" y="546197"/>
                  </a:lnTo>
                  <a:lnTo>
                    <a:pt x="1727494" y="504815"/>
                  </a:lnTo>
                  <a:lnTo>
                    <a:pt x="1706133" y="464596"/>
                  </a:lnTo>
                  <a:lnTo>
                    <a:pt x="1682854" y="425602"/>
                  </a:lnTo>
                  <a:lnTo>
                    <a:pt x="1657721" y="387896"/>
                  </a:lnTo>
                  <a:lnTo>
                    <a:pt x="1630795" y="351541"/>
                  </a:lnTo>
                  <a:lnTo>
                    <a:pt x="1602140" y="316600"/>
                  </a:lnTo>
                  <a:lnTo>
                    <a:pt x="1571820" y="283137"/>
                  </a:lnTo>
                  <a:lnTo>
                    <a:pt x="1539896" y="251213"/>
                  </a:lnTo>
                  <a:lnTo>
                    <a:pt x="1506432" y="220892"/>
                  </a:lnTo>
                  <a:lnTo>
                    <a:pt x="1471491" y="192237"/>
                  </a:lnTo>
                  <a:lnTo>
                    <a:pt x="1435136" y="165312"/>
                  </a:lnTo>
                  <a:lnTo>
                    <a:pt x="1397430" y="140178"/>
                  </a:lnTo>
                  <a:lnTo>
                    <a:pt x="1358436" y="116900"/>
                  </a:lnTo>
                  <a:lnTo>
                    <a:pt x="1318217" y="95539"/>
                  </a:lnTo>
                  <a:lnTo>
                    <a:pt x="1276836" y="76159"/>
                  </a:lnTo>
                  <a:lnTo>
                    <a:pt x="1234356" y="58824"/>
                  </a:lnTo>
                  <a:lnTo>
                    <a:pt x="1190839" y="43595"/>
                  </a:lnTo>
                  <a:lnTo>
                    <a:pt x="1146350" y="30537"/>
                  </a:lnTo>
                  <a:lnTo>
                    <a:pt x="1100950" y="19711"/>
                  </a:lnTo>
                  <a:lnTo>
                    <a:pt x="1054704" y="11182"/>
                  </a:lnTo>
                  <a:lnTo>
                    <a:pt x="1007673" y="5011"/>
                  </a:lnTo>
                  <a:lnTo>
                    <a:pt x="959921" y="1263"/>
                  </a:lnTo>
                  <a:lnTo>
                    <a:pt x="911511" y="0"/>
                  </a:lnTo>
                  <a:lnTo>
                    <a:pt x="863101" y="1263"/>
                  </a:lnTo>
                  <a:lnTo>
                    <a:pt x="815349" y="5011"/>
                  </a:lnTo>
                  <a:lnTo>
                    <a:pt x="768319" y="11182"/>
                  </a:lnTo>
                  <a:lnTo>
                    <a:pt x="722072" y="19711"/>
                  </a:lnTo>
                  <a:lnTo>
                    <a:pt x="676673" y="30537"/>
                  </a:lnTo>
                  <a:lnTo>
                    <a:pt x="632184" y="43595"/>
                  </a:lnTo>
                  <a:lnTo>
                    <a:pt x="588668" y="58824"/>
                  </a:lnTo>
                  <a:lnTo>
                    <a:pt x="546188" y="76159"/>
                  </a:lnTo>
                  <a:lnTo>
                    <a:pt x="504807" y="95539"/>
                  </a:lnTo>
                  <a:lnTo>
                    <a:pt x="464588" y="116900"/>
                  </a:lnTo>
                  <a:lnTo>
                    <a:pt x="425595" y="140178"/>
                  </a:lnTo>
                  <a:lnTo>
                    <a:pt x="387889" y="165312"/>
                  </a:lnTo>
                  <a:lnTo>
                    <a:pt x="351535" y="192237"/>
                  </a:lnTo>
                  <a:lnTo>
                    <a:pt x="316594" y="220892"/>
                  </a:lnTo>
                  <a:lnTo>
                    <a:pt x="283131" y="251213"/>
                  </a:lnTo>
                  <a:lnTo>
                    <a:pt x="251208" y="283137"/>
                  </a:lnTo>
                  <a:lnTo>
                    <a:pt x="220888" y="316600"/>
                  </a:lnTo>
                  <a:lnTo>
                    <a:pt x="192233" y="351541"/>
                  </a:lnTo>
                  <a:lnTo>
                    <a:pt x="165308" y="387896"/>
                  </a:lnTo>
                  <a:lnTo>
                    <a:pt x="140175" y="425602"/>
                  </a:lnTo>
                  <a:lnTo>
                    <a:pt x="116897" y="464596"/>
                  </a:lnTo>
                  <a:lnTo>
                    <a:pt x="95537" y="504815"/>
                  </a:lnTo>
                  <a:lnTo>
                    <a:pt x="76158" y="546197"/>
                  </a:lnTo>
                  <a:lnTo>
                    <a:pt x="58823" y="588677"/>
                  </a:lnTo>
                  <a:lnTo>
                    <a:pt x="43594" y="632193"/>
                  </a:lnTo>
                  <a:lnTo>
                    <a:pt x="30536" y="676683"/>
                  </a:lnTo>
                  <a:lnTo>
                    <a:pt x="19711" y="722082"/>
                  </a:lnTo>
                  <a:lnTo>
                    <a:pt x="11182" y="768329"/>
                  </a:lnTo>
                  <a:lnTo>
                    <a:pt x="5011" y="815360"/>
                  </a:lnTo>
                  <a:lnTo>
                    <a:pt x="1263" y="863112"/>
                  </a:lnTo>
                  <a:lnTo>
                    <a:pt x="0" y="911521"/>
                  </a:lnTo>
                  <a:lnTo>
                    <a:pt x="1263" y="959930"/>
                  </a:lnTo>
                  <a:lnTo>
                    <a:pt x="5011" y="1007681"/>
                  </a:lnTo>
                  <a:lnTo>
                    <a:pt x="11182" y="1054711"/>
                  </a:lnTo>
                  <a:lnTo>
                    <a:pt x="19711" y="1100957"/>
                  </a:lnTo>
                  <a:lnTo>
                    <a:pt x="30536" y="1146356"/>
                  </a:lnTo>
                  <a:lnTo>
                    <a:pt x="43594" y="1190845"/>
                  </a:lnTo>
                  <a:lnTo>
                    <a:pt x="58823" y="1234360"/>
                  </a:lnTo>
                  <a:lnTo>
                    <a:pt x="76158" y="1276840"/>
                  </a:lnTo>
                  <a:lnTo>
                    <a:pt x="95537" y="1318221"/>
                  </a:lnTo>
                  <a:lnTo>
                    <a:pt x="116897" y="1358439"/>
                  </a:lnTo>
                  <a:lnTo>
                    <a:pt x="140175" y="1397433"/>
                  </a:lnTo>
                  <a:lnTo>
                    <a:pt x="165308" y="1435139"/>
                  </a:lnTo>
                  <a:lnTo>
                    <a:pt x="192233" y="1471493"/>
                  </a:lnTo>
                  <a:lnTo>
                    <a:pt x="220888" y="1506434"/>
                  </a:lnTo>
                  <a:lnTo>
                    <a:pt x="251208" y="1539897"/>
                  </a:lnTo>
                  <a:lnTo>
                    <a:pt x="283131" y="1571821"/>
                  </a:lnTo>
                  <a:lnTo>
                    <a:pt x="316594" y="1602141"/>
                  </a:lnTo>
                  <a:lnTo>
                    <a:pt x="351535" y="1630796"/>
                  </a:lnTo>
                  <a:lnTo>
                    <a:pt x="387889" y="1657721"/>
                  </a:lnTo>
                  <a:lnTo>
                    <a:pt x="425595" y="1682855"/>
                  </a:lnTo>
                  <a:lnTo>
                    <a:pt x="464588" y="1706133"/>
                  </a:lnTo>
                  <a:lnTo>
                    <a:pt x="504807" y="1727494"/>
                  </a:lnTo>
                  <a:lnTo>
                    <a:pt x="546188" y="1746873"/>
                  </a:lnTo>
                  <a:lnTo>
                    <a:pt x="588668" y="1764209"/>
                  </a:lnTo>
                  <a:lnTo>
                    <a:pt x="632184" y="1779437"/>
                  </a:lnTo>
                  <a:lnTo>
                    <a:pt x="676673" y="1792496"/>
                  </a:lnTo>
                  <a:lnTo>
                    <a:pt x="722072" y="1803321"/>
                  </a:lnTo>
                  <a:lnTo>
                    <a:pt x="768319" y="1811851"/>
                  </a:lnTo>
                  <a:lnTo>
                    <a:pt x="815349" y="1818021"/>
                  </a:lnTo>
                  <a:lnTo>
                    <a:pt x="863101" y="1821770"/>
                  </a:lnTo>
                  <a:lnTo>
                    <a:pt x="911511" y="1823033"/>
                  </a:lnTo>
                  <a:close/>
                </a:path>
              </a:pathLst>
            </a:custGeom>
            <a:ln w="97504">
              <a:solidFill>
                <a:srgbClr val="E1F4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04107" y="8033370"/>
              <a:ext cx="480695" cy="247650"/>
            </a:xfrm>
            <a:custGeom>
              <a:avLst/>
              <a:gdLst/>
              <a:ahLst/>
              <a:cxnLst/>
              <a:rect l="l" t="t" r="r" b="b"/>
              <a:pathLst>
                <a:path w="480695" h="247650">
                  <a:moveTo>
                    <a:pt x="480263" y="213466"/>
                  </a:moveTo>
                  <a:lnTo>
                    <a:pt x="371386" y="247213"/>
                  </a:lnTo>
                  <a:lnTo>
                    <a:pt x="284667" y="218867"/>
                  </a:lnTo>
                  <a:lnTo>
                    <a:pt x="227335" y="170792"/>
                  </a:lnTo>
                  <a:lnTo>
                    <a:pt x="206617" y="145352"/>
                  </a:lnTo>
                  <a:lnTo>
                    <a:pt x="168392" y="113799"/>
                  </a:lnTo>
                  <a:lnTo>
                    <a:pt x="138314" y="118224"/>
                  </a:lnTo>
                  <a:lnTo>
                    <a:pt x="118624" y="136849"/>
                  </a:lnTo>
                  <a:lnTo>
                    <a:pt x="111563" y="147897"/>
                  </a:lnTo>
                  <a:lnTo>
                    <a:pt x="87763" y="187646"/>
                  </a:lnTo>
                  <a:lnTo>
                    <a:pt x="61958" y="205128"/>
                  </a:lnTo>
                  <a:lnTo>
                    <a:pt x="15628" y="200115"/>
                  </a:lnTo>
                  <a:lnTo>
                    <a:pt x="0" y="176123"/>
                  </a:lnTo>
                  <a:lnTo>
                    <a:pt x="1137" y="166022"/>
                  </a:lnTo>
                  <a:lnTo>
                    <a:pt x="19838" y="101825"/>
                  </a:lnTo>
                  <a:lnTo>
                    <a:pt x="40487" y="64173"/>
                  </a:lnTo>
                  <a:lnTo>
                    <a:pt x="75124" y="38780"/>
                  </a:lnTo>
                  <a:lnTo>
                    <a:pt x="145823" y="7671"/>
                  </a:lnTo>
                  <a:lnTo>
                    <a:pt x="183505" y="0"/>
                  </a:lnTo>
                  <a:lnTo>
                    <a:pt x="203550" y="1544"/>
                  </a:lnTo>
                  <a:lnTo>
                    <a:pt x="225632" y="5451"/>
                  </a:lnTo>
                  <a:lnTo>
                    <a:pt x="409941" y="49094"/>
                  </a:lnTo>
                  <a:lnTo>
                    <a:pt x="480263" y="213466"/>
                  </a:lnTo>
                  <a:close/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10167" y="8231130"/>
              <a:ext cx="228830" cy="1609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74695" y="7834597"/>
              <a:ext cx="1362710" cy="623570"/>
            </a:xfrm>
            <a:custGeom>
              <a:avLst/>
              <a:gdLst/>
              <a:ahLst/>
              <a:cxnLst/>
              <a:rect l="l" t="t" r="r" b="b"/>
              <a:pathLst>
                <a:path w="1362709" h="623570">
                  <a:moveTo>
                    <a:pt x="0" y="0"/>
                  </a:moveTo>
                  <a:lnTo>
                    <a:pt x="0" y="551009"/>
                  </a:lnTo>
                  <a:lnTo>
                    <a:pt x="107766" y="593709"/>
                  </a:lnTo>
                  <a:lnTo>
                    <a:pt x="300922" y="121996"/>
                  </a:lnTo>
                  <a:lnTo>
                    <a:pt x="0" y="0"/>
                  </a:lnTo>
                  <a:close/>
                </a:path>
                <a:path w="1362709" h="623570">
                  <a:moveTo>
                    <a:pt x="285310" y="160110"/>
                  </a:moveTo>
                  <a:lnTo>
                    <a:pt x="422908" y="218066"/>
                  </a:lnTo>
                  <a:lnTo>
                    <a:pt x="300922" y="503230"/>
                  </a:lnTo>
                  <a:lnTo>
                    <a:pt x="166256" y="450844"/>
                  </a:lnTo>
                </a:path>
                <a:path w="1362709" h="623570">
                  <a:moveTo>
                    <a:pt x="1362272" y="29810"/>
                  </a:moveTo>
                  <a:lnTo>
                    <a:pt x="1362272" y="580820"/>
                  </a:lnTo>
                  <a:lnTo>
                    <a:pt x="1254516" y="623509"/>
                  </a:lnTo>
                  <a:lnTo>
                    <a:pt x="1061349" y="151806"/>
                  </a:lnTo>
                  <a:lnTo>
                    <a:pt x="1362272" y="29810"/>
                  </a:lnTo>
                  <a:close/>
                </a:path>
                <a:path w="1362709" h="623570">
                  <a:moveTo>
                    <a:pt x="1076961" y="189920"/>
                  </a:moveTo>
                  <a:lnTo>
                    <a:pt x="939353" y="247866"/>
                  </a:lnTo>
                  <a:lnTo>
                    <a:pt x="1061349" y="533030"/>
                  </a:lnTo>
                  <a:lnTo>
                    <a:pt x="1196005" y="480645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7058" y="8254026"/>
              <a:ext cx="248164" cy="22578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449227" y="8370871"/>
              <a:ext cx="226695" cy="144780"/>
            </a:xfrm>
            <a:custGeom>
              <a:avLst/>
              <a:gdLst/>
              <a:ahLst/>
              <a:cxnLst/>
              <a:rect l="l" t="t" r="r" b="b"/>
              <a:pathLst>
                <a:path w="226695" h="144779">
                  <a:moveTo>
                    <a:pt x="0" y="0"/>
                  </a:moveTo>
                  <a:lnTo>
                    <a:pt x="120917" y="126488"/>
                  </a:lnTo>
                  <a:lnTo>
                    <a:pt x="149012" y="143553"/>
                  </a:lnTo>
                  <a:lnTo>
                    <a:pt x="180134" y="144487"/>
                  </a:lnTo>
                  <a:lnTo>
                    <a:pt x="207853" y="130611"/>
                  </a:lnTo>
                  <a:lnTo>
                    <a:pt x="225741" y="103242"/>
                  </a:lnTo>
                  <a:lnTo>
                    <a:pt x="225961" y="102551"/>
                  </a:lnTo>
                  <a:lnTo>
                    <a:pt x="226181" y="101850"/>
                  </a:lnTo>
                  <a:lnTo>
                    <a:pt x="226391" y="101148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5565" y="8414629"/>
              <a:ext cx="237280" cy="1642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096984" y="8047236"/>
              <a:ext cx="405130" cy="539750"/>
            </a:xfrm>
            <a:custGeom>
              <a:avLst/>
              <a:gdLst/>
              <a:ahLst/>
              <a:cxnLst/>
              <a:rect l="l" t="t" r="r" b="b"/>
              <a:pathLst>
                <a:path w="405129" h="539750">
                  <a:moveTo>
                    <a:pt x="100625" y="5425"/>
                  </a:moveTo>
                  <a:lnTo>
                    <a:pt x="165680" y="462"/>
                  </a:lnTo>
                  <a:lnTo>
                    <a:pt x="208191" y="0"/>
                  </a:lnTo>
                  <a:lnTo>
                    <a:pt x="246898" y="5111"/>
                  </a:lnTo>
                  <a:lnTo>
                    <a:pt x="300545" y="16869"/>
                  </a:lnTo>
                </a:path>
                <a:path w="405129" h="539750">
                  <a:moveTo>
                    <a:pt x="0" y="240632"/>
                  </a:moveTo>
                  <a:lnTo>
                    <a:pt x="82269" y="298264"/>
                  </a:lnTo>
                  <a:lnTo>
                    <a:pt x="139765" y="342799"/>
                  </a:lnTo>
                  <a:lnTo>
                    <a:pt x="199554" y="397029"/>
                  </a:lnTo>
                  <a:lnTo>
                    <a:pt x="288703" y="483745"/>
                  </a:lnTo>
                  <a:lnTo>
                    <a:pt x="335560" y="528739"/>
                  </a:lnTo>
                  <a:lnTo>
                    <a:pt x="355508" y="539368"/>
                  </a:lnTo>
                  <a:lnTo>
                    <a:pt x="376870" y="538348"/>
                  </a:lnTo>
                  <a:lnTo>
                    <a:pt x="394789" y="527069"/>
                  </a:lnTo>
                  <a:lnTo>
                    <a:pt x="404406" y="506917"/>
                  </a:lnTo>
                  <a:lnTo>
                    <a:pt x="404469" y="506488"/>
                  </a:lnTo>
                  <a:lnTo>
                    <a:pt x="404532" y="506048"/>
                  </a:lnTo>
                  <a:lnTo>
                    <a:pt x="404595" y="505598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40349" y="8331689"/>
              <a:ext cx="278907" cy="25311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9078262" y="7203965"/>
            <a:ext cx="1920875" cy="1920875"/>
            <a:chOff x="9078262" y="7203965"/>
            <a:chExt cx="1920875" cy="1920875"/>
          </a:xfrm>
        </p:grpSpPr>
        <p:sp>
          <p:nvSpPr>
            <p:cNvPr id="33" name="object 33"/>
            <p:cNvSpPr/>
            <p:nvPr/>
          </p:nvSpPr>
          <p:spPr>
            <a:xfrm>
              <a:off x="9127014" y="7252718"/>
              <a:ext cx="1823085" cy="1823085"/>
            </a:xfrm>
            <a:custGeom>
              <a:avLst/>
              <a:gdLst/>
              <a:ahLst/>
              <a:cxnLst/>
              <a:rect l="l" t="t" r="r" b="b"/>
              <a:pathLst>
                <a:path w="1823084" h="1823084">
                  <a:moveTo>
                    <a:pt x="911511" y="1823033"/>
                  </a:moveTo>
                  <a:lnTo>
                    <a:pt x="959921" y="1821770"/>
                  </a:lnTo>
                  <a:lnTo>
                    <a:pt x="1007673" y="1818021"/>
                  </a:lnTo>
                  <a:lnTo>
                    <a:pt x="1054704" y="1811851"/>
                  </a:lnTo>
                  <a:lnTo>
                    <a:pt x="1100950" y="1803321"/>
                  </a:lnTo>
                  <a:lnTo>
                    <a:pt x="1146350" y="1792496"/>
                  </a:lnTo>
                  <a:lnTo>
                    <a:pt x="1190839" y="1779437"/>
                  </a:lnTo>
                  <a:lnTo>
                    <a:pt x="1234356" y="1764209"/>
                  </a:lnTo>
                  <a:lnTo>
                    <a:pt x="1276836" y="1746873"/>
                  </a:lnTo>
                  <a:lnTo>
                    <a:pt x="1318217" y="1727494"/>
                  </a:lnTo>
                  <a:lnTo>
                    <a:pt x="1358436" y="1706133"/>
                  </a:lnTo>
                  <a:lnTo>
                    <a:pt x="1397430" y="1682855"/>
                  </a:lnTo>
                  <a:lnTo>
                    <a:pt x="1435136" y="1657721"/>
                  </a:lnTo>
                  <a:lnTo>
                    <a:pt x="1471491" y="1630796"/>
                  </a:lnTo>
                  <a:lnTo>
                    <a:pt x="1506432" y="1602141"/>
                  </a:lnTo>
                  <a:lnTo>
                    <a:pt x="1539896" y="1571821"/>
                  </a:lnTo>
                  <a:lnTo>
                    <a:pt x="1571820" y="1539897"/>
                  </a:lnTo>
                  <a:lnTo>
                    <a:pt x="1602140" y="1506434"/>
                  </a:lnTo>
                  <a:lnTo>
                    <a:pt x="1630795" y="1471493"/>
                  </a:lnTo>
                  <a:lnTo>
                    <a:pt x="1657721" y="1435139"/>
                  </a:lnTo>
                  <a:lnTo>
                    <a:pt x="1682854" y="1397433"/>
                  </a:lnTo>
                  <a:lnTo>
                    <a:pt x="1706133" y="1358439"/>
                  </a:lnTo>
                  <a:lnTo>
                    <a:pt x="1727494" y="1318221"/>
                  </a:lnTo>
                  <a:lnTo>
                    <a:pt x="1746873" y="1276840"/>
                  </a:lnTo>
                  <a:lnTo>
                    <a:pt x="1764209" y="1234360"/>
                  </a:lnTo>
                  <a:lnTo>
                    <a:pt x="1779437" y="1190845"/>
                  </a:lnTo>
                  <a:lnTo>
                    <a:pt x="1792496" y="1146356"/>
                  </a:lnTo>
                  <a:lnTo>
                    <a:pt x="1803321" y="1100957"/>
                  </a:lnTo>
                  <a:lnTo>
                    <a:pt x="1811851" y="1054711"/>
                  </a:lnTo>
                  <a:lnTo>
                    <a:pt x="1818021" y="1007681"/>
                  </a:lnTo>
                  <a:lnTo>
                    <a:pt x="1821770" y="959930"/>
                  </a:lnTo>
                  <a:lnTo>
                    <a:pt x="1823033" y="911521"/>
                  </a:lnTo>
                  <a:lnTo>
                    <a:pt x="1821770" y="863112"/>
                  </a:lnTo>
                  <a:lnTo>
                    <a:pt x="1818021" y="815360"/>
                  </a:lnTo>
                  <a:lnTo>
                    <a:pt x="1811851" y="768329"/>
                  </a:lnTo>
                  <a:lnTo>
                    <a:pt x="1803321" y="722082"/>
                  </a:lnTo>
                  <a:lnTo>
                    <a:pt x="1792496" y="676683"/>
                  </a:lnTo>
                  <a:lnTo>
                    <a:pt x="1779437" y="632193"/>
                  </a:lnTo>
                  <a:lnTo>
                    <a:pt x="1764209" y="588677"/>
                  </a:lnTo>
                  <a:lnTo>
                    <a:pt x="1746873" y="546197"/>
                  </a:lnTo>
                  <a:lnTo>
                    <a:pt x="1727494" y="504815"/>
                  </a:lnTo>
                  <a:lnTo>
                    <a:pt x="1706133" y="464596"/>
                  </a:lnTo>
                  <a:lnTo>
                    <a:pt x="1682854" y="425602"/>
                  </a:lnTo>
                  <a:lnTo>
                    <a:pt x="1657721" y="387896"/>
                  </a:lnTo>
                  <a:lnTo>
                    <a:pt x="1630795" y="351541"/>
                  </a:lnTo>
                  <a:lnTo>
                    <a:pt x="1602140" y="316600"/>
                  </a:lnTo>
                  <a:lnTo>
                    <a:pt x="1571820" y="283137"/>
                  </a:lnTo>
                  <a:lnTo>
                    <a:pt x="1539896" y="251213"/>
                  </a:lnTo>
                  <a:lnTo>
                    <a:pt x="1506432" y="220892"/>
                  </a:lnTo>
                  <a:lnTo>
                    <a:pt x="1471491" y="192237"/>
                  </a:lnTo>
                  <a:lnTo>
                    <a:pt x="1435136" y="165312"/>
                  </a:lnTo>
                  <a:lnTo>
                    <a:pt x="1397430" y="140178"/>
                  </a:lnTo>
                  <a:lnTo>
                    <a:pt x="1358436" y="116900"/>
                  </a:lnTo>
                  <a:lnTo>
                    <a:pt x="1318217" y="95539"/>
                  </a:lnTo>
                  <a:lnTo>
                    <a:pt x="1276836" y="76159"/>
                  </a:lnTo>
                  <a:lnTo>
                    <a:pt x="1234356" y="58824"/>
                  </a:lnTo>
                  <a:lnTo>
                    <a:pt x="1190839" y="43595"/>
                  </a:lnTo>
                  <a:lnTo>
                    <a:pt x="1146350" y="30537"/>
                  </a:lnTo>
                  <a:lnTo>
                    <a:pt x="1100950" y="19711"/>
                  </a:lnTo>
                  <a:lnTo>
                    <a:pt x="1054704" y="11182"/>
                  </a:lnTo>
                  <a:lnTo>
                    <a:pt x="1007673" y="5011"/>
                  </a:lnTo>
                  <a:lnTo>
                    <a:pt x="959921" y="1263"/>
                  </a:lnTo>
                  <a:lnTo>
                    <a:pt x="911511" y="0"/>
                  </a:lnTo>
                  <a:lnTo>
                    <a:pt x="863101" y="1263"/>
                  </a:lnTo>
                  <a:lnTo>
                    <a:pt x="815349" y="5011"/>
                  </a:lnTo>
                  <a:lnTo>
                    <a:pt x="768319" y="11182"/>
                  </a:lnTo>
                  <a:lnTo>
                    <a:pt x="722072" y="19711"/>
                  </a:lnTo>
                  <a:lnTo>
                    <a:pt x="676673" y="30537"/>
                  </a:lnTo>
                  <a:lnTo>
                    <a:pt x="632184" y="43595"/>
                  </a:lnTo>
                  <a:lnTo>
                    <a:pt x="588668" y="58824"/>
                  </a:lnTo>
                  <a:lnTo>
                    <a:pt x="546188" y="76159"/>
                  </a:lnTo>
                  <a:lnTo>
                    <a:pt x="504807" y="95539"/>
                  </a:lnTo>
                  <a:lnTo>
                    <a:pt x="464588" y="116900"/>
                  </a:lnTo>
                  <a:lnTo>
                    <a:pt x="425595" y="140178"/>
                  </a:lnTo>
                  <a:lnTo>
                    <a:pt x="387889" y="165312"/>
                  </a:lnTo>
                  <a:lnTo>
                    <a:pt x="351535" y="192237"/>
                  </a:lnTo>
                  <a:lnTo>
                    <a:pt x="316594" y="220892"/>
                  </a:lnTo>
                  <a:lnTo>
                    <a:pt x="283131" y="251213"/>
                  </a:lnTo>
                  <a:lnTo>
                    <a:pt x="251208" y="283137"/>
                  </a:lnTo>
                  <a:lnTo>
                    <a:pt x="220888" y="316600"/>
                  </a:lnTo>
                  <a:lnTo>
                    <a:pt x="192233" y="351541"/>
                  </a:lnTo>
                  <a:lnTo>
                    <a:pt x="165308" y="387896"/>
                  </a:lnTo>
                  <a:lnTo>
                    <a:pt x="140175" y="425602"/>
                  </a:lnTo>
                  <a:lnTo>
                    <a:pt x="116897" y="464596"/>
                  </a:lnTo>
                  <a:lnTo>
                    <a:pt x="95537" y="504815"/>
                  </a:lnTo>
                  <a:lnTo>
                    <a:pt x="76158" y="546197"/>
                  </a:lnTo>
                  <a:lnTo>
                    <a:pt x="58823" y="588677"/>
                  </a:lnTo>
                  <a:lnTo>
                    <a:pt x="43594" y="632193"/>
                  </a:lnTo>
                  <a:lnTo>
                    <a:pt x="30536" y="676683"/>
                  </a:lnTo>
                  <a:lnTo>
                    <a:pt x="19711" y="722082"/>
                  </a:lnTo>
                  <a:lnTo>
                    <a:pt x="11182" y="768329"/>
                  </a:lnTo>
                  <a:lnTo>
                    <a:pt x="5011" y="815360"/>
                  </a:lnTo>
                  <a:lnTo>
                    <a:pt x="1263" y="863112"/>
                  </a:lnTo>
                  <a:lnTo>
                    <a:pt x="0" y="911521"/>
                  </a:lnTo>
                  <a:lnTo>
                    <a:pt x="1263" y="959930"/>
                  </a:lnTo>
                  <a:lnTo>
                    <a:pt x="5011" y="1007681"/>
                  </a:lnTo>
                  <a:lnTo>
                    <a:pt x="11182" y="1054711"/>
                  </a:lnTo>
                  <a:lnTo>
                    <a:pt x="19711" y="1100957"/>
                  </a:lnTo>
                  <a:lnTo>
                    <a:pt x="30536" y="1146356"/>
                  </a:lnTo>
                  <a:lnTo>
                    <a:pt x="43594" y="1190845"/>
                  </a:lnTo>
                  <a:lnTo>
                    <a:pt x="58823" y="1234360"/>
                  </a:lnTo>
                  <a:lnTo>
                    <a:pt x="76158" y="1276840"/>
                  </a:lnTo>
                  <a:lnTo>
                    <a:pt x="95537" y="1318221"/>
                  </a:lnTo>
                  <a:lnTo>
                    <a:pt x="116897" y="1358439"/>
                  </a:lnTo>
                  <a:lnTo>
                    <a:pt x="140175" y="1397433"/>
                  </a:lnTo>
                  <a:lnTo>
                    <a:pt x="165308" y="1435139"/>
                  </a:lnTo>
                  <a:lnTo>
                    <a:pt x="192233" y="1471493"/>
                  </a:lnTo>
                  <a:lnTo>
                    <a:pt x="220888" y="1506434"/>
                  </a:lnTo>
                  <a:lnTo>
                    <a:pt x="251208" y="1539897"/>
                  </a:lnTo>
                  <a:lnTo>
                    <a:pt x="283131" y="1571821"/>
                  </a:lnTo>
                  <a:lnTo>
                    <a:pt x="316594" y="1602141"/>
                  </a:lnTo>
                  <a:lnTo>
                    <a:pt x="351535" y="1630796"/>
                  </a:lnTo>
                  <a:lnTo>
                    <a:pt x="387889" y="1657721"/>
                  </a:lnTo>
                  <a:lnTo>
                    <a:pt x="425595" y="1682855"/>
                  </a:lnTo>
                  <a:lnTo>
                    <a:pt x="464588" y="1706133"/>
                  </a:lnTo>
                  <a:lnTo>
                    <a:pt x="504807" y="1727494"/>
                  </a:lnTo>
                  <a:lnTo>
                    <a:pt x="546188" y="1746873"/>
                  </a:lnTo>
                  <a:lnTo>
                    <a:pt x="588668" y="1764209"/>
                  </a:lnTo>
                  <a:lnTo>
                    <a:pt x="632184" y="1779437"/>
                  </a:lnTo>
                  <a:lnTo>
                    <a:pt x="676673" y="1792496"/>
                  </a:lnTo>
                  <a:lnTo>
                    <a:pt x="722072" y="1803321"/>
                  </a:lnTo>
                  <a:lnTo>
                    <a:pt x="768319" y="1811851"/>
                  </a:lnTo>
                  <a:lnTo>
                    <a:pt x="815349" y="1818021"/>
                  </a:lnTo>
                  <a:lnTo>
                    <a:pt x="863101" y="1821770"/>
                  </a:lnTo>
                  <a:lnTo>
                    <a:pt x="911511" y="1823033"/>
                  </a:lnTo>
                  <a:close/>
                </a:path>
              </a:pathLst>
            </a:custGeom>
            <a:ln w="97504">
              <a:solidFill>
                <a:srgbClr val="E1F4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79940" y="8170518"/>
              <a:ext cx="191770" cy="375285"/>
            </a:xfrm>
            <a:custGeom>
              <a:avLst/>
              <a:gdLst/>
              <a:ahLst/>
              <a:cxnLst/>
              <a:rect l="l" t="t" r="r" b="b"/>
              <a:pathLst>
                <a:path w="191770" h="375284">
                  <a:moveTo>
                    <a:pt x="0" y="375056"/>
                  </a:moveTo>
                  <a:lnTo>
                    <a:pt x="3632" y="326939"/>
                  </a:lnTo>
                  <a:lnTo>
                    <a:pt x="11622" y="236528"/>
                  </a:lnTo>
                  <a:lnTo>
                    <a:pt x="19613" y="149087"/>
                  </a:lnTo>
                  <a:lnTo>
                    <a:pt x="23245" y="109881"/>
                  </a:lnTo>
                  <a:lnTo>
                    <a:pt x="191219" y="0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71163" y="8170521"/>
              <a:ext cx="115570" cy="375285"/>
            </a:xfrm>
            <a:custGeom>
              <a:avLst/>
              <a:gdLst/>
              <a:ahLst/>
              <a:cxnLst/>
              <a:rect l="l" t="t" r="r" b="b"/>
              <a:pathLst>
                <a:path w="115570" h="375284">
                  <a:moveTo>
                    <a:pt x="0" y="0"/>
                  </a:moveTo>
                  <a:lnTo>
                    <a:pt x="16900" y="206014"/>
                  </a:lnTo>
                  <a:lnTo>
                    <a:pt x="115158" y="120436"/>
                  </a:lnTo>
                  <a:lnTo>
                    <a:pt x="0" y="0"/>
                  </a:lnTo>
                  <a:close/>
                </a:path>
                <a:path w="115570" h="375284">
                  <a:moveTo>
                    <a:pt x="91913" y="218694"/>
                  </a:moveTo>
                  <a:lnTo>
                    <a:pt x="51768" y="375056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201474" y="8170518"/>
              <a:ext cx="191770" cy="375285"/>
            </a:xfrm>
            <a:custGeom>
              <a:avLst/>
              <a:gdLst/>
              <a:ahLst/>
              <a:cxnLst/>
              <a:rect l="l" t="t" r="r" b="b"/>
              <a:pathLst>
                <a:path w="191770" h="375284">
                  <a:moveTo>
                    <a:pt x="191229" y="375056"/>
                  </a:moveTo>
                  <a:lnTo>
                    <a:pt x="187597" y="326939"/>
                  </a:lnTo>
                  <a:lnTo>
                    <a:pt x="179607" y="236528"/>
                  </a:lnTo>
                  <a:lnTo>
                    <a:pt x="171616" y="149087"/>
                  </a:lnTo>
                  <a:lnTo>
                    <a:pt x="167984" y="109881"/>
                  </a:lnTo>
                  <a:lnTo>
                    <a:pt x="0" y="0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18238" y="8154815"/>
              <a:ext cx="273038" cy="406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964125" y="7847924"/>
              <a:ext cx="244475" cy="300355"/>
            </a:xfrm>
            <a:custGeom>
              <a:avLst/>
              <a:gdLst/>
              <a:ahLst/>
              <a:cxnLst/>
              <a:rect l="l" t="t" r="r" b="b"/>
              <a:pathLst>
                <a:path w="244475" h="300354">
                  <a:moveTo>
                    <a:pt x="244400" y="150026"/>
                  </a:moveTo>
                  <a:lnTo>
                    <a:pt x="238171" y="102607"/>
                  </a:lnTo>
                  <a:lnTo>
                    <a:pt x="220823" y="61423"/>
                  </a:lnTo>
                  <a:lnTo>
                    <a:pt x="194369" y="28946"/>
                  </a:lnTo>
                  <a:lnTo>
                    <a:pt x="160822" y="7648"/>
                  </a:lnTo>
                  <a:lnTo>
                    <a:pt x="122195" y="0"/>
                  </a:lnTo>
                  <a:lnTo>
                    <a:pt x="83572" y="7648"/>
                  </a:lnTo>
                  <a:lnTo>
                    <a:pt x="50029" y="28946"/>
                  </a:lnTo>
                  <a:lnTo>
                    <a:pt x="23577" y="61423"/>
                  </a:lnTo>
                  <a:lnTo>
                    <a:pt x="6229" y="102607"/>
                  </a:lnTo>
                  <a:lnTo>
                    <a:pt x="0" y="150026"/>
                  </a:lnTo>
                  <a:lnTo>
                    <a:pt x="6229" y="197445"/>
                  </a:lnTo>
                  <a:lnTo>
                    <a:pt x="23577" y="238626"/>
                  </a:lnTo>
                  <a:lnTo>
                    <a:pt x="50029" y="271100"/>
                  </a:lnTo>
                  <a:lnTo>
                    <a:pt x="83572" y="292395"/>
                  </a:lnTo>
                  <a:lnTo>
                    <a:pt x="122195" y="300043"/>
                  </a:lnTo>
                  <a:lnTo>
                    <a:pt x="160822" y="292395"/>
                  </a:lnTo>
                  <a:lnTo>
                    <a:pt x="194369" y="271100"/>
                  </a:lnTo>
                  <a:lnTo>
                    <a:pt x="220823" y="238626"/>
                  </a:lnTo>
                  <a:lnTo>
                    <a:pt x="238171" y="197445"/>
                  </a:lnTo>
                  <a:lnTo>
                    <a:pt x="244400" y="150026"/>
                  </a:lnTo>
                  <a:close/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366721" y="8208939"/>
              <a:ext cx="113030" cy="74295"/>
            </a:xfrm>
            <a:custGeom>
              <a:avLst/>
              <a:gdLst/>
              <a:ahLst/>
              <a:cxnLst/>
              <a:rect l="l" t="t" r="r" b="b"/>
              <a:pathLst>
                <a:path w="113029" h="74295">
                  <a:moveTo>
                    <a:pt x="0" y="73851"/>
                  </a:moveTo>
                  <a:lnTo>
                    <a:pt x="112897" y="0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479619" y="8208940"/>
              <a:ext cx="77470" cy="81280"/>
            </a:xfrm>
            <a:custGeom>
              <a:avLst/>
              <a:gdLst/>
              <a:ahLst/>
              <a:cxnLst/>
              <a:rect l="l" t="t" r="r" b="b"/>
              <a:pathLst>
                <a:path w="77470" h="81279">
                  <a:moveTo>
                    <a:pt x="77400" y="80950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634419" y="8208944"/>
              <a:ext cx="135255" cy="283845"/>
            </a:xfrm>
            <a:custGeom>
              <a:avLst/>
              <a:gdLst/>
              <a:ahLst/>
              <a:cxnLst/>
              <a:rect l="l" t="t" r="r" b="b"/>
              <a:pathLst>
                <a:path w="135254" h="283845">
                  <a:moveTo>
                    <a:pt x="134885" y="283321"/>
                  </a:moveTo>
                  <a:lnTo>
                    <a:pt x="131450" y="246099"/>
                  </a:lnTo>
                  <a:lnTo>
                    <a:pt x="123891" y="174592"/>
                  </a:lnTo>
                  <a:lnTo>
                    <a:pt x="116332" y="105083"/>
                  </a:lnTo>
                  <a:lnTo>
                    <a:pt x="112897" y="73851"/>
                  </a:lnTo>
                  <a:lnTo>
                    <a:pt x="0" y="0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557017" y="8208942"/>
              <a:ext cx="77470" cy="238125"/>
            </a:xfrm>
            <a:custGeom>
              <a:avLst/>
              <a:gdLst/>
              <a:ahLst/>
              <a:cxnLst/>
              <a:rect l="l" t="t" r="r" b="b"/>
              <a:pathLst>
                <a:path w="77470" h="238125">
                  <a:moveTo>
                    <a:pt x="77400" y="0"/>
                  </a:moveTo>
                  <a:lnTo>
                    <a:pt x="0" y="80950"/>
                  </a:lnTo>
                  <a:lnTo>
                    <a:pt x="0" y="237678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59187" y="7976415"/>
              <a:ext cx="195669" cy="23307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693025" y="8208939"/>
              <a:ext cx="113030" cy="74295"/>
            </a:xfrm>
            <a:custGeom>
              <a:avLst/>
              <a:gdLst/>
              <a:ahLst/>
              <a:cxnLst/>
              <a:rect l="l" t="t" r="r" b="b"/>
              <a:pathLst>
                <a:path w="113029" h="74295">
                  <a:moveTo>
                    <a:pt x="112897" y="73851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615622" y="8208940"/>
              <a:ext cx="77470" cy="81280"/>
            </a:xfrm>
            <a:custGeom>
              <a:avLst/>
              <a:gdLst/>
              <a:ahLst/>
              <a:cxnLst/>
              <a:rect l="l" t="t" r="r" b="b"/>
              <a:pathLst>
                <a:path w="77470" h="81279">
                  <a:moveTo>
                    <a:pt x="0" y="80950"/>
                  </a:moveTo>
                  <a:lnTo>
                    <a:pt x="77400" y="0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403337" y="8208944"/>
              <a:ext cx="135255" cy="283845"/>
            </a:xfrm>
            <a:custGeom>
              <a:avLst/>
              <a:gdLst/>
              <a:ahLst/>
              <a:cxnLst/>
              <a:rect l="l" t="t" r="r" b="b"/>
              <a:pathLst>
                <a:path w="135254" h="283845">
                  <a:moveTo>
                    <a:pt x="0" y="283321"/>
                  </a:moveTo>
                  <a:lnTo>
                    <a:pt x="3435" y="246099"/>
                  </a:lnTo>
                  <a:lnTo>
                    <a:pt x="10994" y="174592"/>
                  </a:lnTo>
                  <a:lnTo>
                    <a:pt x="18553" y="105083"/>
                  </a:lnTo>
                  <a:lnTo>
                    <a:pt x="21988" y="73851"/>
                  </a:lnTo>
                  <a:lnTo>
                    <a:pt x="134885" y="0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38225" y="8208942"/>
              <a:ext cx="77470" cy="238125"/>
            </a:xfrm>
            <a:custGeom>
              <a:avLst/>
              <a:gdLst/>
              <a:ahLst/>
              <a:cxnLst/>
              <a:rect l="l" t="t" r="r" b="b"/>
              <a:pathLst>
                <a:path w="77470" h="238125">
                  <a:moveTo>
                    <a:pt x="0" y="0"/>
                  </a:moveTo>
                  <a:lnTo>
                    <a:pt x="77400" y="80950"/>
                  </a:lnTo>
                  <a:lnTo>
                    <a:pt x="77400" y="237678"/>
                  </a:lnTo>
                </a:path>
              </a:pathLst>
            </a:custGeom>
            <a:ln w="31412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17785" y="7976415"/>
              <a:ext cx="195679" cy="233071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12654070" y="7203965"/>
            <a:ext cx="1920875" cy="1920875"/>
            <a:chOff x="12654070" y="7203965"/>
            <a:chExt cx="1920875" cy="1920875"/>
          </a:xfrm>
        </p:grpSpPr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02817" y="7252721"/>
              <a:ext cx="1823033" cy="182302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2702822" y="7252718"/>
              <a:ext cx="1823085" cy="1823085"/>
            </a:xfrm>
            <a:custGeom>
              <a:avLst/>
              <a:gdLst/>
              <a:ahLst/>
              <a:cxnLst/>
              <a:rect l="l" t="t" r="r" b="b"/>
              <a:pathLst>
                <a:path w="1823084" h="1823084">
                  <a:moveTo>
                    <a:pt x="911511" y="1823033"/>
                  </a:moveTo>
                  <a:lnTo>
                    <a:pt x="959921" y="1821770"/>
                  </a:lnTo>
                  <a:lnTo>
                    <a:pt x="1007673" y="1818021"/>
                  </a:lnTo>
                  <a:lnTo>
                    <a:pt x="1054703" y="1811851"/>
                  </a:lnTo>
                  <a:lnTo>
                    <a:pt x="1100950" y="1803321"/>
                  </a:lnTo>
                  <a:lnTo>
                    <a:pt x="1146349" y="1792496"/>
                  </a:lnTo>
                  <a:lnTo>
                    <a:pt x="1190838" y="1779437"/>
                  </a:lnTo>
                  <a:lnTo>
                    <a:pt x="1234354" y="1764209"/>
                  </a:lnTo>
                  <a:lnTo>
                    <a:pt x="1276834" y="1746873"/>
                  </a:lnTo>
                  <a:lnTo>
                    <a:pt x="1318215" y="1727494"/>
                  </a:lnTo>
                  <a:lnTo>
                    <a:pt x="1358434" y="1706133"/>
                  </a:lnTo>
                  <a:lnTo>
                    <a:pt x="1397427" y="1682855"/>
                  </a:lnTo>
                  <a:lnTo>
                    <a:pt x="1435133" y="1657721"/>
                  </a:lnTo>
                  <a:lnTo>
                    <a:pt x="1471487" y="1630796"/>
                  </a:lnTo>
                  <a:lnTo>
                    <a:pt x="1506428" y="1602141"/>
                  </a:lnTo>
                  <a:lnTo>
                    <a:pt x="1539891" y="1571821"/>
                  </a:lnTo>
                  <a:lnTo>
                    <a:pt x="1571814" y="1539897"/>
                  </a:lnTo>
                  <a:lnTo>
                    <a:pt x="1602134" y="1506434"/>
                  </a:lnTo>
                  <a:lnTo>
                    <a:pt x="1630789" y="1471493"/>
                  </a:lnTo>
                  <a:lnTo>
                    <a:pt x="1657714" y="1435139"/>
                  </a:lnTo>
                  <a:lnTo>
                    <a:pt x="1682847" y="1397433"/>
                  </a:lnTo>
                  <a:lnTo>
                    <a:pt x="1706125" y="1358439"/>
                  </a:lnTo>
                  <a:lnTo>
                    <a:pt x="1727485" y="1318221"/>
                  </a:lnTo>
                  <a:lnTo>
                    <a:pt x="1746864" y="1276840"/>
                  </a:lnTo>
                  <a:lnTo>
                    <a:pt x="1764199" y="1234360"/>
                  </a:lnTo>
                  <a:lnTo>
                    <a:pt x="1779428" y="1190845"/>
                  </a:lnTo>
                  <a:lnTo>
                    <a:pt x="1792486" y="1146356"/>
                  </a:lnTo>
                  <a:lnTo>
                    <a:pt x="1803311" y="1100957"/>
                  </a:lnTo>
                  <a:lnTo>
                    <a:pt x="1811840" y="1054711"/>
                  </a:lnTo>
                  <a:lnTo>
                    <a:pt x="1818011" y="1007681"/>
                  </a:lnTo>
                  <a:lnTo>
                    <a:pt x="1821759" y="959930"/>
                  </a:lnTo>
                  <a:lnTo>
                    <a:pt x="1823023" y="911521"/>
                  </a:lnTo>
                  <a:lnTo>
                    <a:pt x="1821759" y="863112"/>
                  </a:lnTo>
                  <a:lnTo>
                    <a:pt x="1818011" y="815360"/>
                  </a:lnTo>
                  <a:lnTo>
                    <a:pt x="1811840" y="768329"/>
                  </a:lnTo>
                  <a:lnTo>
                    <a:pt x="1803311" y="722082"/>
                  </a:lnTo>
                  <a:lnTo>
                    <a:pt x="1792486" y="676683"/>
                  </a:lnTo>
                  <a:lnTo>
                    <a:pt x="1779428" y="632193"/>
                  </a:lnTo>
                  <a:lnTo>
                    <a:pt x="1764199" y="588677"/>
                  </a:lnTo>
                  <a:lnTo>
                    <a:pt x="1746864" y="546197"/>
                  </a:lnTo>
                  <a:lnTo>
                    <a:pt x="1727485" y="504815"/>
                  </a:lnTo>
                  <a:lnTo>
                    <a:pt x="1706125" y="464596"/>
                  </a:lnTo>
                  <a:lnTo>
                    <a:pt x="1682847" y="425602"/>
                  </a:lnTo>
                  <a:lnTo>
                    <a:pt x="1657714" y="387896"/>
                  </a:lnTo>
                  <a:lnTo>
                    <a:pt x="1630789" y="351541"/>
                  </a:lnTo>
                  <a:lnTo>
                    <a:pt x="1602134" y="316600"/>
                  </a:lnTo>
                  <a:lnTo>
                    <a:pt x="1571814" y="283137"/>
                  </a:lnTo>
                  <a:lnTo>
                    <a:pt x="1539891" y="251213"/>
                  </a:lnTo>
                  <a:lnTo>
                    <a:pt x="1506428" y="220892"/>
                  </a:lnTo>
                  <a:lnTo>
                    <a:pt x="1471487" y="192237"/>
                  </a:lnTo>
                  <a:lnTo>
                    <a:pt x="1435133" y="165312"/>
                  </a:lnTo>
                  <a:lnTo>
                    <a:pt x="1397427" y="140178"/>
                  </a:lnTo>
                  <a:lnTo>
                    <a:pt x="1358434" y="116900"/>
                  </a:lnTo>
                  <a:lnTo>
                    <a:pt x="1318215" y="95539"/>
                  </a:lnTo>
                  <a:lnTo>
                    <a:pt x="1276834" y="76159"/>
                  </a:lnTo>
                  <a:lnTo>
                    <a:pt x="1234354" y="58824"/>
                  </a:lnTo>
                  <a:lnTo>
                    <a:pt x="1190838" y="43595"/>
                  </a:lnTo>
                  <a:lnTo>
                    <a:pt x="1146349" y="30537"/>
                  </a:lnTo>
                  <a:lnTo>
                    <a:pt x="1100950" y="19711"/>
                  </a:lnTo>
                  <a:lnTo>
                    <a:pt x="1054703" y="11182"/>
                  </a:lnTo>
                  <a:lnTo>
                    <a:pt x="1007673" y="5011"/>
                  </a:lnTo>
                  <a:lnTo>
                    <a:pt x="959921" y="1263"/>
                  </a:lnTo>
                  <a:lnTo>
                    <a:pt x="911511" y="0"/>
                  </a:lnTo>
                  <a:lnTo>
                    <a:pt x="863101" y="1263"/>
                  </a:lnTo>
                  <a:lnTo>
                    <a:pt x="815349" y="5011"/>
                  </a:lnTo>
                  <a:lnTo>
                    <a:pt x="768319" y="11182"/>
                  </a:lnTo>
                  <a:lnTo>
                    <a:pt x="722072" y="19711"/>
                  </a:lnTo>
                  <a:lnTo>
                    <a:pt x="676673" y="30537"/>
                  </a:lnTo>
                  <a:lnTo>
                    <a:pt x="632184" y="43595"/>
                  </a:lnTo>
                  <a:lnTo>
                    <a:pt x="588668" y="58824"/>
                  </a:lnTo>
                  <a:lnTo>
                    <a:pt x="546188" y="76159"/>
                  </a:lnTo>
                  <a:lnTo>
                    <a:pt x="504807" y="95539"/>
                  </a:lnTo>
                  <a:lnTo>
                    <a:pt x="464588" y="116900"/>
                  </a:lnTo>
                  <a:lnTo>
                    <a:pt x="425595" y="140178"/>
                  </a:lnTo>
                  <a:lnTo>
                    <a:pt x="387889" y="165312"/>
                  </a:lnTo>
                  <a:lnTo>
                    <a:pt x="351535" y="192237"/>
                  </a:lnTo>
                  <a:lnTo>
                    <a:pt x="316594" y="220892"/>
                  </a:lnTo>
                  <a:lnTo>
                    <a:pt x="283131" y="251213"/>
                  </a:lnTo>
                  <a:lnTo>
                    <a:pt x="251208" y="283137"/>
                  </a:lnTo>
                  <a:lnTo>
                    <a:pt x="220888" y="316600"/>
                  </a:lnTo>
                  <a:lnTo>
                    <a:pt x="192233" y="351541"/>
                  </a:lnTo>
                  <a:lnTo>
                    <a:pt x="165308" y="387896"/>
                  </a:lnTo>
                  <a:lnTo>
                    <a:pt x="140175" y="425602"/>
                  </a:lnTo>
                  <a:lnTo>
                    <a:pt x="116897" y="464596"/>
                  </a:lnTo>
                  <a:lnTo>
                    <a:pt x="95537" y="504815"/>
                  </a:lnTo>
                  <a:lnTo>
                    <a:pt x="76158" y="546197"/>
                  </a:lnTo>
                  <a:lnTo>
                    <a:pt x="58823" y="588677"/>
                  </a:lnTo>
                  <a:lnTo>
                    <a:pt x="43594" y="632193"/>
                  </a:lnTo>
                  <a:lnTo>
                    <a:pt x="30536" y="676683"/>
                  </a:lnTo>
                  <a:lnTo>
                    <a:pt x="19711" y="722082"/>
                  </a:lnTo>
                  <a:lnTo>
                    <a:pt x="11182" y="768329"/>
                  </a:lnTo>
                  <a:lnTo>
                    <a:pt x="5011" y="815360"/>
                  </a:lnTo>
                  <a:lnTo>
                    <a:pt x="1263" y="863112"/>
                  </a:lnTo>
                  <a:lnTo>
                    <a:pt x="0" y="911521"/>
                  </a:lnTo>
                  <a:lnTo>
                    <a:pt x="1263" y="959930"/>
                  </a:lnTo>
                  <a:lnTo>
                    <a:pt x="5011" y="1007681"/>
                  </a:lnTo>
                  <a:lnTo>
                    <a:pt x="11182" y="1054711"/>
                  </a:lnTo>
                  <a:lnTo>
                    <a:pt x="19711" y="1100957"/>
                  </a:lnTo>
                  <a:lnTo>
                    <a:pt x="30536" y="1146356"/>
                  </a:lnTo>
                  <a:lnTo>
                    <a:pt x="43594" y="1190845"/>
                  </a:lnTo>
                  <a:lnTo>
                    <a:pt x="58823" y="1234360"/>
                  </a:lnTo>
                  <a:lnTo>
                    <a:pt x="76158" y="1276840"/>
                  </a:lnTo>
                  <a:lnTo>
                    <a:pt x="95537" y="1318221"/>
                  </a:lnTo>
                  <a:lnTo>
                    <a:pt x="116897" y="1358439"/>
                  </a:lnTo>
                  <a:lnTo>
                    <a:pt x="140175" y="1397433"/>
                  </a:lnTo>
                  <a:lnTo>
                    <a:pt x="165308" y="1435139"/>
                  </a:lnTo>
                  <a:lnTo>
                    <a:pt x="192233" y="1471493"/>
                  </a:lnTo>
                  <a:lnTo>
                    <a:pt x="220888" y="1506434"/>
                  </a:lnTo>
                  <a:lnTo>
                    <a:pt x="251208" y="1539897"/>
                  </a:lnTo>
                  <a:lnTo>
                    <a:pt x="283131" y="1571821"/>
                  </a:lnTo>
                  <a:lnTo>
                    <a:pt x="316594" y="1602141"/>
                  </a:lnTo>
                  <a:lnTo>
                    <a:pt x="351535" y="1630796"/>
                  </a:lnTo>
                  <a:lnTo>
                    <a:pt x="387889" y="1657721"/>
                  </a:lnTo>
                  <a:lnTo>
                    <a:pt x="425595" y="1682855"/>
                  </a:lnTo>
                  <a:lnTo>
                    <a:pt x="464588" y="1706133"/>
                  </a:lnTo>
                  <a:lnTo>
                    <a:pt x="504807" y="1727494"/>
                  </a:lnTo>
                  <a:lnTo>
                    <a:pt x="546188" y="1746873"/>
                  </a:lnTo>
                  <a:lnTo>
                    <a:pt x="588668" y="1764209"/>
                  </a:lnTo>
                  <a:lnTo>
                    <a:pt x="632184" y="1779437"/>
                  </a:lnTo>
                  <a:lnTo>
                    <a:pt x="676673" y="1792496"/>
                  </a:lnTo>
                  <a:lnTo>
                    <a:pt x="722072" y="1803321"/>
                  </a:lnTo>
                  <a:lnTo>
                    <a:pt x="768319" y="1811851"/>
                  </a:lnTo>
                  <a:lnTo>
                    <a:pt x="815349" y="1818021"/>
                  </a:lnTo>
                  <a:lnTo>
                    <a:pt x="863101" y="1821770"/>
                  </a:lnTo>
                  <a:lnTo>
                    <a:pt x="911511" y="1823033"/>
                  </a:lnTo>
                  <a:close/>
                </a:path>
              </a:pathLst>
            </a:custGeom>
            <a:ln w="97504">
              <a:solidFill>
                <a:srgbClr val="E1F4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6229877" y="7203965"/>
            <a:ext cx="1920875" cy="1920875"/>
            <a:chOff x="16229877" y="7203965"/>
            <a:chExt cx="1920875" cy="1920875"/>
          </a:xfrm>
        </p:grpSpPr>
        <p:sp>
          <p:nvSpPr>
            <p:cNvPr id="53" name="object 53"/>
            <p:cNvSpPr/>
            <p:nvPr/>
          </p:nvSpPr>
          <p:spPr>
            <a:xfrm>
              <a:off x="16278630" y="7252718"/>
              <a:ext cx="1823085" cy="1823085"/>
            </a:xfrm>
            <a:custGeom>
              <a:avLst/>
              <a:gdLst/>
              <a:ahLst/>
              <a:cxnLst/>
              <a:rect l="l" t="t" r="r" b="b"/>
              <a:pathLst>
                <a:path w="1823084" h="1823084">
                  <a:moveTo>
                    <a:pt x="911511" y="1823033"/>
                  </a:moveTo>
                  <a:lnTo>
                    <a:pt x="959921" y="1821770"/>
                  </a:lnTo>
                  <a:lnTo>
                    <a:pt x="1007673" y="1818021"/>
                  </a:lnTo>
                  <a:lnTo>
                    <a:pt x="1054703" y="1811851"/>
                  </a:lnTo>
                  <a:lnTo>
                    <a:pt x="1100950" y="1803321"/>
                  </a:lnTo>
                  <a:lnTo>
                    <a:pt x="1146349" y="1792496"/>
                  </a:lnTo>
                  <a:lnTo>
                    <a:pt x="1190838" y="1779437"/>
                  </a:lnTo>
                  <a:lnTo>
                    <a:pt x="1234354" y="1764209"/>
                  </a:lnTo>
                  <a:lnTo>
                    <a:pt x="1276834" y="1746873"/>
                  </a:lnTo>
                  <a:lnTo>
                    <a:pt x="1318215" y="1727494"/>
                  </a:lnTo>
                  <a:lnTo>
                    <a:pt x="1358434" y="1706133"/>
                  </a:lnTo>
                  <a:lnTo>
                    <a:pt x="1397427" y="1682855"/>
                  </a:lnTo>
                  <a:lnTo>
                    <a:pt x="1435133" y="1657721"/>
                  </a:lnTo>
                  <a:lnTo>
                    <a:pt x="1471487" y="1630796"/>
                  </a:lnTo>
                  <a:lnTo>
                    <a:pt x="1506428" y="1602141"/>
                  </a:lnTo>
                  <a:lnTo>
                    <a:pt x="1539891" y="1571821"/>
                  </a:lnTo>
                  <a:lnTo>
                    <a:pt x="1571814" y="1539897"/>
                  </a:lnTo>
                  <a:lnTo>
                    <a:pt x="1602134" y="1506434"/>
                  </a:lnTo>
                  <a:lnTo>
                    <a:pt x="1630789" y="1471493"/>
                  </a:lnTo>
                  <a:lnTo>
                    <a:pt x="1657714" y="1435139"/>
                  </a:lnTo>
                  <a:lnTo>
                    <a:pt x="1682847" y="1397433"/>
                  </a:lnTo>
                  <a:lnTo>
                    <a:pt x="1706125" y="1358439"/>
                  </a:lnTo>
                  <a:lnTo>
                    <a:pt x="1727485" y="1318221"/>
                  </a:lnTo>
                  <a:lnTo>
                    <a:pt x="1746864" y="1276840"/>
                  </a:lnTo>
                  <a:lnTo>
                    <a:pt x="1764199" y="1234360"/>
                  </a:lnTo>
                  <a:lnTo>
                    <a:pt x="1779428" y="1190845"/>
                  </a:lnTo>
                  <a:lnTo>
                    <a:pt x="1792486" y="1146356"/>
                  </a:lnTo>
                  <a:lnTo>
                    <a:pt x="1803311" y="1100957"/>
                  </a:lnTo>
                  <a:lnTo>
                    <a:pt x="1811840" y="1054711"/>
                  </a:lnTo>
                  <a:lnTo>
                    <a:pt x="1818011" y="1007681"/>
                  </a:lnTo>
                  <a:lnTo>
                    <a:pt x="1821759" y="959930"/>
                  </a:lnTo>
                  <a:lnTo>
                    <a:pt x="1823023" y="911521"/>
                  </a:lnTo>
                  <a:lnTo>
                    <a:pt x="1821759" y="863112"/>
                  </a:lnTo>
                  <a:lnTo>
                    <a:pt x="1818011" y="815360"/>
                  </a:lnTo>
                  <a:lnTo>
                    <a:pt x="1811840" y="768329"/>
                  </a:lnTo>
                  <a:lnTo>
                    <a:pt x="1803311" y="722082"/>
                  </a:lnTo>
                  <a:lnTo>
                    <a:pt x="1792486" y="676683"/>
                  </a:lnTo>
                  <a:lnTo>
                    <a:pt x="1779428" y="632193"/>
                  </a:lnTo>
                  <a:lnTo>
                    <a:pt x="1764199" y="588677"/>
                  </a:lnTo>
                  <a:lnTo>
                    <a:pt x="1746864" y="546197"/>
                  </a:lnTo>
                  <a:lnTo>
                    <a:pt x="1727485" y="504815"/>
                  </a:lnTo>
                  <a:lnTo>
                    <a:pt x="1706125" y="464596"/>
                  </a:lnTo>
                  <a:lnTo>
                    <a:pt x="1682847" y="425602"/>
                  </a:lnTo>
                  <a:lnTo>
                    <a:pt x="1657714" y="387896"/>
                  </a:lnTo>
                  <a:lnTo>
                    <a:pt x="1630789" y="351541"/>
                  </a:lnTo>
                  <a:lnTo>
                    <a:pt x="1602134" y="316600"/>
                  </a:lnTo>
                  <a:lnTo>
                    <a:pt x="1571814" y="283137"/>
                  </a:lnTo>
                  <a:lnTo>
                    <a:pt x="1539891" y="251213"/>
                  </a:lnTo>
                  <a:lnTo>
                    <a:pt x="1506428" y="220892"/>
                  </a:lnTo>
                  <a:lnTo>
                    <a:pt x="1471487" y="192237"/>
                  </a:lnTo>
                  <a:lnTo>
                    <a:pt x="1435133" y="165312"/>
                  </a:lnTo>
                  <a:lnTo>
                    <a:pt x="1397427" y="140178"/>
                  </a:lnTo>
                  <a:lnTo>
                    <a:pt x="1358434" y="116900"/>
                  </a:lnTo>
                  <a:lnTo>
                    <a:pt x="1318215" y="95539"/>
                  </a:lnTo>
                  <a:lnTo>
                    <a:pt x="1276834" y="76159"/>
                  </a:lnTo>
                  <a:lnTo>
                    <a:pt x="1234354" y="58824"/>
                  </a:lnTo>
                  <a:lnTo>
                    <a:pt x="1190838" y="43595"/>
                  </a:lnTo>
                  <a:lnTo>
                    <a:pt x="1146349" y="30537"/>
                  </a:lnTo>
                  <a:lnTo>
                    <a:pt x="1100950" y="19711"/>
                  </a:lnTo>
                  <a:lnTo>
                    <a:pt x="1054703" y="11182"/>
                  </a:lnTo>
                  <a:lnTo>
                    <a:pt x="1007673" y="5011"/>
                  </a:lnTo>
                  <a:lnTo>
                    <a:pt x="959921" y="1263"/>
                  </a:lnTo>
                  <a:lnTo>
                    <a:pt x="911511" y="0"/>
                  </a:lnTo>
                  <a:lnTo>
                    <a:pt x="863101" y="1263"/>
                  </a:lnTo>
                  <a:lnTo>
                    <a:pt x="815349" y="5011"/>
                  </a:lnTo>
                  <a:lnTo>
                    <a:pt x="768319" y="11182"/>
                  </a:lnTo>
                  <a:lnTo>
                    <a:pt x="722072" y="19711"/>
                  </a:lnTo>
                  <a:lnTo>
                    <a:pt x="676673" y="30537"/>
                  </a:lnTo>
                  <a:lnTo>
                    <a:pt x="632184" y="43595"/>
                  </a:lnTo>
                  <a:lnTo>
                    <a:pt x="588668" y="58824"/>
                  </a:lnTo>
                  <a:lnTo>
                    <a:pt x="546188" y="76159"/>
                  </a:lnTo>
                  <a:lnTo>
                    <a:pt x="504807" y="95539"/>
                  </a:lnTo>
                  <a:lnTo>
                    <a:pt x="464588" y="116900"/>
                  </a:lnTo>
                  <a:lnTo>
                    <a:pt x="425595" y="140178"/>
                  </a:lnTo>
                  <a:lnTo>
                    <a:pt x="387889" y="165312"/>
                  </a:lnTo>
                  <a:lnTo>
                    <a:pt x="351535" y="192237"/>
                  </a:lnTo>
                  <a:lnTo>
                    <a:pt x="316594" y="220892"/>
                  </a:lnTo>
                  <a:lnTo>
                    <a:pt x="283131" y="251213"/>
                  </a:lnTo>
                  <a:lnTo>
                    <a:pt x="251208" y="283137"/>
                  </a:lnTo>
                  <a:lnTo>
                    <a:pt x="220888" y="316600"/>
                  </a:lnTo>
                  <a:lnTo>
                    <a:pt x="192233" y="351541"/>
                  </a:lnTo>
                  <a:lnTo>
                    <a:pt x="165308" y="387896"/>
                  </a:lnTo>
                  <a:lnTo>
                    <a:pt x="140175" y="425602"/>
                  </a:lnTo>
                  <a:lnTo>
                    <a:pt x="116897" y="464596"/>
                  </a:lnTo>
                  <a:lnTo>
                    <a:pt x="95537" y="504815"/>
                  </a:lnTo>
                  <a:lnTo>
                    <a:pt x="76158" y="546197"/>
                  </a:lnTo>
                  <a:lnTo>
                    <a:pt x="58823" y="588677"/>
                  </a:lnTo>
                  <a:lnTo>
                    <a:pt x="43594" y="632193"/>
                  </a:lnTo>
                  <a:lnTo>
                    <a:pt x="30536" y="676683"/>
                  </a:lnTo>
                  <a:lnTo>
                    <a:pt x="19711" y="722082"/>
                  </a:lnTo>
                  <a:lnTo>
                    <a:pt x="11182" y="768329"/>
                  </a:lnTo>
                  <a:lnTo>
                    <a:pt x="5011" y="815360"/>
                  </a:lnTo>
                  <a:lnTo>
                    <a:pt x="1263" y="863112"/>
                  </a:lnTo>
                  <a:lnTo>
                    <a:pt x="0" y="911521"/>
                  </a:lnTo>
                  <a:lnTo>
                    <a:pt x="1263" y="959930"/>
                  </a:lnTo>
                  <a:lnTo>
                    <a:pt x="5011" y="1007681"/>
                  </a:lnTo>
                  <a:lnTo>
                    <a:pt x="11182" y="1054711"/>
                  </a:lnTo>
                  <a:lnTo>
                    <a:pt x="19711" y="1100957"/>
                  </a:lnTo>
                  <a:lnTo>
                    <a:pt x="30536" y="1146356"/>
                  </a:lnTo>
                  <a:lnTo>
                    <a:pt x="43594" y="1190845"/>
                  </a:lnTo>
                  <a:lnTo>
                    <a:pt x="58823" y="1234360"/>
                  </a:lnTo>
                  <a:lnTo>
                    <a:pt x="76158" y="1276840"/>
                  </a:lnTo>
                  <a:lnTo>
                    <a:pt x="95537" y="1318221"/>
                  </a:lnTo>
                  <a:lnTo>
                    <a:pt x="116897" y="1358439"/>
                  </a:lnTo>
                  <a:lnTo>
                    <a:pt x="140175" y="1397433"/>
                  </a:lnTo>
                  <a:lnTo>
                    <a:pt x="165308" y="1435139"/>
                  </a:lnTo>
                  <a:lnTo>
                    <a:pt x="192233" y="1471493"/>
                  </a:lnTo>
                  <a:lnTo>
                    <a:pt x="220888" y="1506434"/>
                  </a:lnTo>
                  <a:lnTo>
                    <a:pt x="251208" y="1539897"/>
                  </a:lnTo>
                  <a:lnTo>
                    <a:pt x="283131" y="1571821"/>
                  </a:lnTo>
                  <a:lnTo>
                    <a:pt x="316594" y="1602141"/>
                  </a:lnTo>
                  <a:lnTo>
                    <a:pt x="351535" y="1630796"/>
                  </a:lnTo>
                  <a:lnTo>
                    <a:pt x="387889" y="1657721"/>
                  </a:lnTo>
                  <a:lnTo>
                    <a:pt x="425595" y="1682855"/>
                  </a:lnTo>
                  <a:lnTo>
                    <a:pt x="464588" y="1706133"/>
                  </a:lnTo>
                  <a:lnTo>
                    <a:pt x="504807" y="1727494"/>
                  </a:lnTo>
                  <a:lnTo>
                    <a:pt x="546188" y="1746873"/>
                  </a:lnTo>
                  <a:lnTo>
                    <a:pt x="588668" y="1764209"/>
                  </a:lnTo>
                  <a:lnTo>
                    <a:pt x="632184" y="1779437"/>
                  </a:lnTo>
                  <a:lnTo>
                    <a:pt x="676673" y="1792496"/>
                  </a:lnTo>
                  <a:lnTo>
                    <a:pt x="722072" y="1803321"/>
                  </a:lnTo>
                  <a:lnTo>
                    <a:pt x="768319" y="1811851"/>
                  </a:lnTo>
                  <a:lnTo>
                    <a:pt x="815349" y="1818021"/>
                  </a:lnTo>
                  <a:lnTo>
                    <a:pt x="863101" y="1821770"/>
                  </a:lnTo>
                  <a:lnTo>
                    <a:pt x="911511" y="1823033"/>
                  </a:lnTo>
                  <a:close/>
                </a:path>
              </a:pathLst>
            </a:custGeom>
            <a:ln w="97504">
              <a:solidFill>
                <a:srgbClr val="E1F4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975733" y="7905311"/>
              <a:ext cx="143510" cy="281305"/>
            </a:xfrm>
            <a:custGeom>
              <a:avLst/>
              <a:gdLst/>
              <a:ahLst/>
              <a:cxnLst/>
              <a:rect l="l" t="t" r="r" b="b"/>
              <a:pathLst>
                <a:path w="143509" h="281304">
                  <a:moveTo>
                    <a:pt x="0" y="281049"/>
                  </a:moveTo>
                  <a:lnTo>
                    <a:pt x="2720" y="244991"/>
                  </a:lnTo>
                  <a:lnTo>
                    <a:pt x="8706" y="177243"/>
                  </a:lnTo>
                  <a:lnTo>
                    <a:pt x="14692" y="111721"/>
                  </a:lnTo>
                  <a:lnTo>
                    <a:pt x="17413" y="82343"/>
                  </a:lnTo>
                  <a:lnTo>
                    <a:pt x="143294" y="0"/>
                  </a:lnTo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157818" y="8086902"/>
              <a:ext cx="30480" cy="99695"/>
            </a:xfrm>
            <a:custGeom>
              <a:avLst/>
              <a:gdLst/>
              <a:ahLst/>
              <a:cxnLst/>
              <a:rect l="l" t="t" r="r" b="b"/>
              <a:pathLst>
                <a:path w="30480" h="99695">
                  <a:moveTo>
                    <a:pt x="30082" y="0"/>
                  </a:moveTo>
                  <a:lnTo>
                    <a:pt x="0" y="99462"/>
                  </a:lnTo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291610" y="7905311"/>
              <a:ext cx="143510" cy="281305"/>
            </a:xfrm>
            <a:custGeom>
              <a:avLst/>
              <a:gdLst/>
              <a:ahLst/>
              <a:cxnLst/>
              <a:rect l="l" t="t" r="r" b="b"/>
              <a:pathLst>
                <a:path w="143509" h="281304">
                  <a:moveTo>
                    <a:pt x="143294" y="281049"/>
                  </a:moveTo>
                  <a:lnTo>
                    <a:pt x="140573" y="244991"/>
                  </a:lnTo>
                  <a:lnTo>
                    <a:pt x="134587" y="177243"/>
                  </a:lnTo>
                  <a:lnTo>
                    <a:pt x="128601" y="111721"/>
                  </a:lnTo>
                  <a:lnTo>
                    <a:pt x="125880" y="82343"/>
                  </a:lnTo>
                  <a:lnTo>
                    <a:pt x="0" y="0"/>
                  </a:lnTo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19030" y="7676736"/>
              <a:ext cx="240029" cy="509905"/>
            </a:xfrm>
            <a:custGeom>
              <a:avLst/>
              <a:gdLst/>
              <a:ahLst/>
              <a:cxnLst/>
              <a:rect l="l" t="t" r="r" b="b"/>
              <a:pathLst>
                <a:path w="240030" h="509904">
                  <a:moveTo>
                    <a:pt x="172581" y="228579"/>
                  </a:moveTo>
                  <a:lnTo>
                    <a:pt x="37820" y="353015"/>
                  </a:lnTo>
                  <a:lnTo>
                    <a:pt x="68867" y="410165"/>
                  </a:lnTo>
                  <a:lnTo>
                    <a:pt x="86290" y="410165"/>
                  </a:lnTo>
                  <a:lnTo>
                    <a:pt x="103703" y="410165"/>
                  </a:lnTo>
                  <a:lnTo>
                    <a:pt x="134749" y="353015"/>
                  </a:lnTo>
                  <a:lnTo>
                    <a:pt x="0" y="228579"/>
                  </a:lnTo>
                </a:path>
                <a:path w="240030" h="509904">
                  <a:moveTo>
                    <a:pt x="103703" y="410165"/>
                  </a:moveTo>
                  <a:lnTo>
                    <a:pt x="133786" y="509628"/>
                  </a:lnTo>
                </a:path>
                <a:path w="240030" h="509904">
                  <a:moveTo>
                    <a:pt x="172581" y="435473"/>
                  </a:moveTo>
                  <a:lnTo>
                    <a:pt x="239877" y="435473"/>
                  </a:lnTo>
                </a:path>
                <a:path w="240030" h="509904">
                  <a:moveTo>
                    <a:pt x="167146" y="99263"/>
                  </a:moveTo>
                  <a:lnTo>
                    <a:pt x="160793" y="60624"/>
                  </a:lnTo>
                  <a:lnTo>
                    <a:pt x="143465" y="29072"/>
                  </a:lnTo>
                  <a:lnTo>
                    <a:pt x="117764" y="7800"/>
                  </a:lnTo>
                  <a:lnTo>
                    <a:pt x="86290" y="0"/>
                  </a:lnTo>
                  <a:lnTo>
                    <a:pt x="54816" y="7800"/>
                  </a:lnTo>
                  <a:lnTo>
                    <a:pt x="29115" y="29072"/>
                  </a:lnTo>
                  <a:lnTo>
                    <a:pt x="11788" y="60624"/>
                  </a:lnTo>
                  <a:lnTo>
                    <a:pt x="5434" y="99263"/>
                  </a:lnTo>
                  <a:lnTo>
                    <a:pt x="11788" y="137903"/>
                  </a:lnTo>
                  <a:lnTo>
                    <a:pt x="29115" y="169455"/>
                  </a:lnTo>
                  <a:lnTo>
                    <a:pt x="54816" y="190727"/>
                  </a:lnTo>
                  <a:lnTo>
                    <a:pt x="86290" y="198527"/>
                  </a:lnTo>
                  <a:lnTo>
                    <a:pt x="117764" y="190727"/>
                  </a:lnTo>
                  <a:lnTo>
                    <a:pt x="143465" y="169455"/>
                  </a:lnTo>
                  <a:lnTo>
                    <a:pt x="160793" y="137903"/>
                  </a:lnTo>
                  <a:lnTo>
                    <a:pt x="167146" y="99263"/>
                  </a:lnTo>
                  <a:close/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415435" y="7953831"/>
              <a:ext cx="85090" cy="36195"/>
            </a:xfrm>
            <a:custGeom>
              <a:avLst/>
              <a:gdLst/>
              <a:ahLst/>
              <a:cxnLst/>
              <a:rect l="l" t="t" r="r" b="b"/>
              <a:pathLst>
                <a:path w="85090" h="36195">
                  <a:moveTo>
                    <a:pt x="0" y="35611"/>
                  </a:moveTo>
                  <a:lnTo>
                    <a:pt x="84604" y="0"/>
                  </a:lnTo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500036" y="7953833"/>
              <a:ext cx="58419" cy="41275"/>
            </a:xfrm>
            <a:custGeom>
              <a:avLst/>
              <a:gdLst/>
              <a:ahLst/>
              <a:cxnLst/>
              <a:rect l="l" t="t" r="r" b="b"/>
              <a:pathLst>
                <a:path w="58419" h="41275">
                  <a:moveTo>
                    <a:pt x="57998" y="40930"/>
                  </a:moveTo>
                  <a:lnTo>
                    <a:pt x="0" y="0"/>
                  </a:lnTo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616028" y="7953831"/>
              <a:ext cx="104775" cy="233045"/>
            </a:xfrm>
            <a:custGeom>
              <a:avLst/>
              <a:gdLst/>
              <a:ahLst/>
              <a:cxnLst/>
              <a:rect l="l" t="t" r="r" b="b"/>
              <a:pathLst>
                <a:path w="104775" h="233045">
                  <a:moveTo>
                    <a:pt x="104677" y="233019"/>
                  </a:moveTo>
                  <a:lnTo>
                    <a:pt x="101541" y="198808"/>
                  </a:lnTo>
                  <a:lnTo>
                    <a:pt x="94641" y="131323"/>
                  </a:lnTo>
                  <a:lnTo>
                    <a:pt x="87741" y="65334"/>
                  </a:lnTo>
                  <a:lnTo>
                    <a:pt x="84604" y="35611"/>
                  </a:lnTo>
                  <a:lnTo>
                    <a:pt x="0" y="0"/>
                  </a:lnTo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482664" y="7747944"/>
              <a:ext cx="150738" cy="37808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6910599" y="7953831"/>
              <a:ext cx="85090" cy="36195"/>
            </a:xfrm>
            <a:custGeom>
              <a:avLst/>
              <a:gdLst/>
              <a:ahLst/>
              <a:cxnLst/>
              <a:rect l="l" t="t" r="r" b="b"/>
              <a:pathLst>
                <a:path w="85090" h="36195">
                  <a:moveTo>
                    <a:pt x="84604" y="35611"/>
                  </a:moveTo>
                  <a:lnTo>
                    <a:pt x="0" y="0"/>
                  </a:lnTo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852604" y="7953833"/>
              <a:ext cx="58419" cy="41275"/>
            </a:xfrm>
            <a:custGeom>
              <a:avLst/>
              <a:gdLst/>
              <a:ahLst/>
              <a:cxnLst/>
              <a:rect l="l" t="t" r="r" b="b"/>
              <a:pathLst>
                <a:path w="58419" h="41275">
                  <a:moveTo>
                    <a:pt x="0" y="40930"/>
                  </a:moveTo>
                  <a:lnTo>
                    <a:pt x="57998" y="0"/>
                  </a:lnTo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689814" y="7953831"/>
              <a:ext cx="105410" cy="233045"/>
            </a:xfrm>
            <a:custGeom>
              <a:avLst/>
              <a:gdLst/>
              <a:ahLst/>
              <a:cxnLst/>
              <a:rect l="l" t="t" r="r" b="b"/>
              <a:pathLst>
                <a:path w="105409" h="233045">
                  <a:moveTo>
                    <a:pt x="0" y="233019"/>
                  </a:moveTo>
                  <a:lnTo>
                    <a:pt x="3154" y="198808"/>
                  </a:lnTo>
                  <a:lnTo>
                    <a:pt x="10093" y="131323"/>
                  </a:lnTo>
                  <a:lnTo>
                    <a:pt x="17033" y="65334"/>
                  </a:lnTo>
                  <a:lnTo>
                    <a:pt x="20187" y="35611"/>
                  </a:lnTo>
                  <a:lnTo>
                    <a:pt x="104792" y="0"/>
                  </a:lnTo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77234" y="7747944"/>
              <a:ext cx="150738" cy="37808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6609759" y="8186370"/>
              <a:ext cx="1191260" cy="423545"/>
            </a:xfrm>
            <a:custGeom>
              <a:avLst/>
              <a:gdLst/>
              <a:ahLst/>
              <a:cxnLst/>
              <a:rect l="l" t="t" r="r" b="b"/>
              <a:pathLst>
                <a:path w="1191259" h="423545">
                  <a:moveTo>
                    <a:pt x="1090616" y="0"/>
                  </a:moveTo>
                  <a:lnTo>
                    <a:pt x="100499" y="0"/>
                  </a:lnTo>
                  <a:lnTo>
                    <a:pt x="61379" y="7897"/>
                  </a:lnTo>
                  <a:lnTo>
                    <a:pt x="29434" y="29434"/>
                  </a:lnTo>
                  <a:lnTo>
                    <a:pt x="7897" y="61379"/>
                  </a:lnTo>
                  <a:lnTo>
                    <a:pt x="0" y="100499"/>
                  </a:lnTo>
                  <a:lnTo>
                    <a:pt x="0" y="423222"/>
                  </a:lnTo>
                  <a:lnTo>
                    <a:pt x="205930" y="423222"/>
                  </a:lnTo>
                  <a:lnTo>
                    <a:pt x="205930" y="376470"/>
                  </a:lnTo>
                  <a:lnTo>
                    <a:pt x="214846" y="332317"/>
                  </a:lnTo>
                  <a:lnTo>
                    <a:pt x="239158" y="296261"/>
                  </a:lnTo>
                  <a:lnTo>
                    <a:pt x="275217" y="271952"/>
                  </a:lnTo>
                  <a:lnTo>
                    <a:pt x="319372" y="263039"/>
                  </a:lnTo>
                  <a:lnTo>
                    <a:pt x="871753" y="263039"/>
                  </a:lnTo>
                  <a:lnTo>
                    <a:pt x="915906" y="271952"/>
                  </a:lnTo>
                  <a:lnTo>
                    <a:pt x="951961" y="296261"/>
                  </a:lnTo>
                  <a:lnTo>
                    <a:pt x="976270" y="332317"/>
                  </a:lnTo>
                  <a:lnTo>
                    <a:pt x="985184" y="376470"/>
                  </a:lnTo>
                  <a:lnTo>
                    <a:pt x="985184" y="423222"/>
                  </a:lnTo>
                  <a:lnTo>
                    <a:pt x="1191115" y="423222"/>
                  </a:lnTo>
                  <a:lnTo>
                    <a:pt x="1191115" y="100499"/>
                  </a:lnTo>
                  <a:lnTo>
                    <a:pt x="1183218" y="61379"/>
                  </a:lnTo>
                  <a:lnTo>
                    <a:pt x="1161680" y="29434"/>
                  </a:lnTo>
                  <a:lnTo>
                    <a:pt x="1129735" y="7897"/>
                  </a:lnTo>
                  <a:lnTo>
                    <a:pt x="1090616" y="0"/>
                  </a:lnTo>
                  <a:close/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922962" y="8367620"/>
              <a:ext cx="565150" cy="0"/>
            </a:xfrm>
            <a:custGeom>
              <a:avLst/>
              <a:gdLst/>
              <a:ahLst/>
              <a:cxnLst/>
              <a:rect l="l" t="t" r="r" b="b"/>
              <a:pathLst>
                <a:path w="565150">
                  <a:moveTo>
                    <a:pt x="0" y="0"/>
                  </a:moveTo>
                  <a:lnTo>
                    <a:pt x="564705" y="0"/>
                  </a:lnTo>
                </a:path>
              </a:pathLst>
            </a:custGeom>
            <a:ln w="27643">
              <a:solidFill>
                <a:srgbClr val="333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320836" y="9285446"/>
            <a:ext cx="3037840" cy="1005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Department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of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Economy </a:t>
            </a:r>
            <a:r>
              <a:rPr sz="2150" b="1" spc="-10" dirty="0">
                <a:latin typeface="Avenir-Heavy"/>
                <a:cs typeface="Avenir-Heavy"/>
              </a:rPr>
              <a:t>CHAIRPERSON </a:t>
            </a:r>
            <a:r>
              <a:rPr sz="2150" b="1" dirty="0">
                <a:latin typeface="Avenir-Heavy"/>
                <a:cs typeface="Avenir-Heavy"/>
              </a:rPr>
              <a:t>CAOIMHE</a:t>
            </a:r>
            <a:r>
              <a:rPr sz="2150" b="1" spc="-110" dirty="0">
                <a:latin typeface="Avenir-Heavy"/>
                <a:cs typeface="Avenir-Heavy"/>
              </a:rPr>
              <a:t> </a:t>
            </a:r>
            <a:r>
              <a:rPr sz="2150" b="1" spc="-10" dirty="0">
                <a:latin typeface="Avenir-Heavy"/>
                <a:cs typeface="Avenir-Heavy"/>
              </a:rPr>
              <a:t>ARCHIBALD</a:t>
            </a:r>
            <a:endParaRPr sz="2150">
              <a:latin typeface="Avenir-Heavy"/>
              <a:cs typeface="Avenir-Heavy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253425" y="9285446"/>
            <a:ext cx="2385060" cy="1005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All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local </a:t>
            </a:r>
            <a:r>
              <a:rPr sz="2150" dirty="0">
                <a:latin typeface="Avenir-Roman"/>
                <a:cs typeface="Avenir-Roman"/>
              </a:rPr>
              <a:t>Members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of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25" dirty="0">
                <a:latin typeface="Avenir-Roman"/>
                <a:cs typeface="Avenir-Roman"/>
              </a:rPr>
              <a:t>the </a:t>
            </a:r>
            <a:r>
              <a:rPr sz="2150" b="1" dirty="0">
                <a:latin typeface="Avenir-Heavy"/>
                <a:cs typeface="Avenir-Heavy"/>
              </a:rPr>
              <a:t>LOCAL</a:t>
            </a:r>
            <a:r>
              <a:rPr sz="2150" b="1" spc="-80" dirty="0">
                <a:latin typeface="Avenir-Heavy"/>
                <a:cs typeface="Avenir-Heavy"/>
              </a:rPr>
              <a:t> </a:t>
            </a:r>
            <a:r>
              <a:rPr sz="2150" b="1" spc="-40" dirty="0">
                <a:latin typeface="Avenir-Heavy"/>
                <a:cs typeface="Avenir-Heavy"/>
              </a:rPr>
              <a:t>ASSEMBLY</a:t>
            </a:r>
            <a:endParaRPr sz="2150">
              <a:latin typeface="Avenir-Heavy"/>
              <a:cs typeface="Avenir-Heavy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783915" y="9285446"/>
            <a:ext cx="253682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575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All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3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local</a:t>
            </a:r>
            <a:endParaRPr sz="2150">
              <a:latin typeface="Avenir-Roman"/>
              <a:cs typeface="Avenir-Roman"/>
            </a:endParaRPr>
          </a:p>
          <a:p>
            <a:pPr algn="ctr">
              <a:lnSpc>
                <a:spcPts val="2575"/>
              </a:lnSpc>
            </a:pPr>
            <a:r>
              <a:rPr sz="2150" b="1" dirty="0">
                <a:latin typeface="Avenir-Heavy"/>
                <a:cs typeface="Avenir-Heavy"/>
              </a:rPr>
              <a:t>POLITICAL</a:t>
            </a:r>
            <a:r>
              <a:rPr sz="2150" b="1" spc="-114" dirty="0">
                <a:latin typeface="Avenir-Heavy"/>
                <a:cs typeface="Avenir-Heavy"/>
              </a:rPr>
              <a:t> </a:t>
            </a:r>
            <a:r>
              <a:rPr sz="2150" b="1" spc="-10" dirty="0">
                <a:latin typeface="Avenir-Heavy"/>
                <a:cs typeface="Avenir-Heavy"/>
              </a:rPr>
              <a:t>PARTIES</a:t>
            </a:r>
            <a:endParaRPr sz="2150">
              <a:latin typeface="Avenir-Heavy"/>
              <a:cs typeface="Avenir-Heavy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078787" y="9285446"/>
            <a:ext cx="315912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Irish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Football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Association,</a:t>
            </a:r>
            <a:endParaRPr sz="2150">
              <a:latin typeface="Avenir-Roman"/>
              <a:cs typeface="Avenir-Roman"/>
            </a:endParaRPr>
          </a:p>
          <a:p>
            <a:pPr marL="99695">
              <a:lnSpc>
                <a:spcPts val="2575"/>
              </a:lnSpc>
            </a:pPr>
            <a:r>
              <a:rPr sz="2150" b="1" dirty="0">
                <a:latin typeface="Avenir-Heavy"/>
                <a:cs typeface="Avenir-Heavy"/>
              </a:rPr>
              <a:t>CEO</a:t>
            </a:r>
            <a:r>
              <a:rPr sz="2150" b="1" spc="-80" dirty="0">
                <a:latin typeface="Avenir-Heavy"/>
                <a:cs typeface="Avenir-Heavy"/>
              </a:rPr>
              <a:t> </a:t>
            </a:r>
            <a:r>
              <a:rPr sz="2150" b="1" spc="-50" dirty="0">
                <a:latin typeface="Avenir-Heavy"/>
                <a:cs typeface="Avenir-Heavy"/>
              </a:rPr>
              <a:t>PATRICK</a:t>
            </a:r>
            <a:r>
              <a:rPr sz="2150" b="1" spc="-80" dirty="0">
                <a:latin typeface="Avenir-Heavy"/>
                <a:cs typeface="Avenir-Heavy"/>
              </a:rPr>
              <a:t> </a:t>
            </a:r>
            <a:r>
              <a:rPr sz="2150" b="1" spc="-10" dirty="0">
                <a:latin typeface="Avenir-Heavy"/>
                <a:cs typeface="Avenir-Heavy"/>
              </a:rPr>
              <a:t>NELSON</a:t>
            </a:r>
            <a:endParaRPr sz="2150">
              <a:latin typeface="Avenir-Heavy"/>
              <a:cs typeface="Avenir-Heavy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733276" y="9285446"/>
            <a:ext cx="3062605" cy="133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2575" marR="274955" algn="ctr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latin typeface="Avenir-Roman"/>
                <a:cs typeface="Avenir-Roman"/>
              </a:rPr>
              <a:t>Local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b="1" spc="-35" dirty="0">
                <a:latin typeface="Avenir-Heavy"/>
                <a:cs typeface="Avenir-Heavy"/>
              </a:rPr>
              <a:t>COMMUNITY, </a:t>
            </a:r>
            <a:r>
              <a:rPr sz="2150" b="1" spc="-10" dirty="0">
                <a:latin typeface="Avenir-Heavy"/>
                <a:cs typeface="Avenir-Heavy"/>
              </a:rPr>
              <a:t>COMMERCIAL, EDUCATION</a:t>
            </a:r>
            <a:endParaRPr sz="2150">
              <a:latin typeface="Avenir-Heavy"/>
              <a:cs typeface="Avenir-Heavy"/>
            </a:endParaRPr>
          </a:p>
          <a:p>
            <a:pPr algn="ctr">
              <a:lnSpc>
                <a:spcPts val="2555"/>
              </a:lnSpc>
            </a:pP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public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sector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groups</a:t>
            </a:r>
            <a:endParaRPr sz="2150">
              <a:latin typeface="Avenir-Roman"/>
              <a:cs typeface="Avenir-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155" y="1442753"/>
            <a:ext cx="4408170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20" dirty="0"/>
              <a:t>STRATEGIC</a:t>
            </a:r>
            <a:r>
              <a:rPr spc="-275" dirty="0"/>
              <a:t> </a:t>
            </a:r>
            <a:r>
              <a:rPr spc="-25" dirty="0"/>
              <a:t>FIT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568" y="4615431"/>
            <a:ext cx="8157845" cy="5252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150" b="1" dirty="0">
                <a:solidFill>
                  <a:srgbClr val="006BA9"/>
                </a:solidFill>
                <a:latin typeface="Avenir-Heavy"/>
                <a:cs typeface="Avenir-Heavy"/>
              </a:rPr>
              <a:t>UK</a:t>
            </a:r>
            <a:r>
              <a:rPr sz="2150" b="1" spc="-40" dirty="0">
                <a:solidFill>
                  <a:srgbClr val="006BA9"/>
                </a:solidFill>
                <a:latin typeface="Avenir-Heavy"/>
                <a:cs typeface="Avenir-Heavy"/>
              </a:rPr>
              <a:t> </a:t>
            </a:r>
            <a:r>
              <a:rPr sz="2150" b="1" spc="-10" dirty="0">
                <a:solidFill>
                  <a:srgbClr val="006BA9"/>
                </a:solidFill>
                <a:latin typeface="Avenir-Heavy"/>
                <a:cs typeface="Avenir-Heavy"/>
              </a:rPr>
              <a:t>GOVERNMENT</a:t>
            </a:r>
            <a:endParaRPr sz="2150">
              <a:latin typeface="Avenir-Heavy"/>
              <a:cs typeface="Avenir-Heavy"/>
            </a:endParaRPr>
          </a:p>
          <a:p>
            <a:pPr marL="224154" indent="-212090">
              <a:lnSpc>
                <a:spcPts val="2575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Net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Zero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Strategy: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Build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Back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Greener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2021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575"/>
              </a:lnSpc>
              <a:spcBef>
                <a:spcPts val="2565"/>
              </a:spcBef>
            </a:pPr>
            <a:r>
              <a:rPr sz="2150" b="1" dirty="0">
                <a:solidFill>
                  <a:srgbClr val="006BA9"/>
                </a:solidFill>
                <a:latin typeface="Avenir-Heavy"/>
                <a:cs typeface="Avenir-Heavy"/>
              </a:rPr>
              <a:t>CENTRAL</a:t>
            </a:r>
            <a:r>
              <a:rPr sz="2150" b="1" spc="-105" dirty="0">
                <a:solidFill>
                  <a:srgbClr val="006BA9"/>
                </a:solidFill>
                <a:latin typeface="Avenir-Heavy"/>
                <a:cs typeface="Avenir-Heavy"/>
              </a:rPr>
              <a:t> </a:t>
            </a:r>
            <a:r>
              <a:rPr sz="2150" b="1" spc="-10" dirty="0">
                <a:solidFill>
                  <a:srgbClr val="006BA9"/>
                </a:solidFill>
                <a:latin typeface="Avenir-Heavy"/>
                <a:cs typeface="Avenir-Heavy"/>
              </a:rPr>
              <a:t>GOVERNMENT</a:t>
            </a:r>
            <a:endParaRPr sz="2150">
              <a:latin typeface="Avenir-Heavy"/>
              <a:cs typeface="Avenir-Heavy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Northern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Ireland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Programme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Government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2016-2021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New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Decade,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New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Approach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Deal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2020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Children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40" dirty="0">
                <a:latin typeface="Avenir-Roman"/>
                <a:cs typeface="Avenir-Roman"/>
              </a:rPr>
              <a:t>Young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People’s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Strategy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2020-2030</a:t>
            </a:r>
            <a:endParaRPr sz="2150">
              <a:latin typeface="Avenir-Roman"/>
              <a:cs typeface="Avenir-Roman"/>
            </a:endParaRPr>
          </a:p>
          <a:p>
            <a:pPr marL="224154" marR="160655" indent="-212090">
              <a:lnSpc>
                <a:spcPts val="2570"/>
              </a:lnSpc>
              <a:spcBef>
                <a:spcPts val="90"/>
              </a:spcBef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New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Sport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Physical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Activity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Strategy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Northern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Ireland </a:t>
            </a:r>
            <a:r>
              <a:rPr sz="2150" dirty="0">
                <a:latin typeface="Avenir-Roman"/>
                <a:cs typeface="Avenir-Roman"/>
              </a:rPr>
              <a:t>(Consultation</a:t>
            </a:r>
            <a:r>
              <a:rPr sz="2150" spc="-12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Document</a:t>
            </a:r>
            <a:r>
              <a:rPr sz="2150" spc="-12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2021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485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Building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Inclusive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Communities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Strategy</a:t>
            </a:r>
            <a:r>
              <a:rPr sz="2150" spc="-8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2020-2025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Making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life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better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whole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system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strategic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framework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Public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Health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2013-2023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Department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of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Education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Business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Plan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2021/22</a:t>
            </a:r>
            <a:endParaRPr sz="2150">
              <a:latin typeface="Avenir-Roman"/>
              <a:cs typeface="Avenir-Roman"/>
            </a:endParaRPr>
          </a:p>
          <a:p>
            <a:pPr marL="224154" marR="167005" indent="-212090">
              <a:lnSpc>
                <a:spcPts val="2570"/>
              </a:lnSpc>
              <a:spcBef>
                <a:spcPts val="90"/>
              </a:spcBef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Improving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Health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within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Criminal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Justice-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strategy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and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Action </a:t>
            </a:r>
            <a:r>
              <a:rPr sz="2150" dirty="0">
                <a:latin typeface="Avenir-Roman"/>
                <a:cs typeface="Avenir-Roman"/>
              </a:rPr>
              <a:t>Plan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2019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49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Skills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strategy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Norther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Ireland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Skills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10x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economy.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81233" y="4615431"/>
            <a:ext cx="8133715" cy="5252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150" b="1" dirty="0">
                <a:solidFill>
                  <a:srgbClr val="006BA9"/>
                </a:solidFill>
                <a:latin typeface="Avenir-Heavy"/>
                <a:cs typeface="Avenir-Heavy"/>
              </a:rPr>
              <a:t>LOCAL</a:t>
            </a:r>
            <a:r>
              <a:rPr sz="2150" b="1" spc="-80" dirty="0">
                <a:solidFill>
                  <a:srgbClr val="006BA9"/>
                </a:solidFill>
                <a:latin typeface="Avenir-Heavy"/>
                <a:cs typeface="Avenir-Heavy"/>
              </a:rPr>
              <a:t> </a:t>
            </a:r>
            <a:r>
              <a:rPr sz="2150" b="1" spc="-10" dirty="0">
                <a:solidFill>
                  <a:srgbClr val="006BA9"/>
                </a:solidFill>
                <a:latin typeface="Avenir-Heavy"/>
                <a:cs typeface="Avenir-Heavy"/>
              </a:rPr>
              <a:t>GOVERNMENT</a:t>
            </a:r>
            <a:endParaRPr sz="2150">
              <a:latin typeface="Avenir-Heavy"/>
              <a:cs typeface="Avenir-Heavy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CC&amp;GBC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Corporate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strategy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2021-2025</a:t>
            </a:r>
            <a:endParaRPr sz="2150">
              <a:latin typeface="Avenir-Roman"/>
              <a:cs typeface="Avenir-Roman"/>
            </a:endParaRPr>
          </a:p>
          <a:p>
            <a:pPr marL="224154" marR="106045" indent="-212090">
              <a:lnSpc>
                <a:spcPts val="2570"/>
              </a:lnSpc>
              <a:spcBef>
                <a:spcPts val="90"/>
              </a:spcBef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Better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Future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30" dirty="0">
                <a:latin typeface="Avenir-Roman"/>
                <a:cs typeface="Avenir-Roman"/>
              </a:rPr>
              <a:t>Together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Community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Plan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CC&amp;GBC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2017- </a:t>
            </a:r>
            <a:r>
              <a:rPr sz="2150" spc="-20" dirty="0">
                <a:latin typeface="Avenir-Roman"/>
                <a:cs typeface="Avenir-Roman"/>
              </a:rPr>
              <a:t>2030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485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Sport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&amp;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leisure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facilities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strategies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August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2015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Pitches</a:t>
            </a:r>
            <a:r>
              <a:rPr sz="2150" spc="-8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Conditions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Survey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&amp;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Investment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Strategy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(April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2019)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5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Coleraine</a:t>
            </a:r>
            <a:r>
              <a:rPr sz="2150" spc="-95" dirty="0">
                <a:latin typeface="Avenir-Roman"/>
                <a:cs typeface="Avenir-Roman"/>
              </a:rPr>
              <a:t> </a:t>
            </a:r>
            <a:r>
              <a:rPr sz="2150" spc="-55" dirty="0">
                <a:latin typeface="Avenir-Roman"/>
                <a:cs typeface="Avenir-Roman"/>
              </a:rPr>
              <a:t>Town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Centre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Masterplan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(May</a:t>
            </a:r>
            <a:r>
              <a:rPr sz="2150" spc="-9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2012)</a:t>
            </a:r>
            <a:endParaRPr sz="2150">
              <a:latin typeface="Avenir-Roman"/>
              <a:cs typeface="Avenir-Roman"/>
            </a:endParaRPr>
          </a:p>
          <a:p>
            <a:pPr marL="12700">
              <a:lnSpc>
                <a:spcPts val="2575"/>
              </a:lnSpc>
              <a:spcBef>
                <a:spcPts val="2565"/>
              </a:spcBef>
            </a:pPr>
            <a:r>
              <a:rPr sz="2150" b="1" spc="-60" dirty="0">
                <a:solidFill>
                  <a:srgbClr val="006BA9"/>
                </a:solidFill>
                <a:latin typeface="Avenir-Heavy"/>
                <a:cs typeface="Avenir-Heavy"/>
              </a:rPr>
              <a:t>STATUTORY</a:t>
            </a:r>
            <a:r>
              <a:rPr sz="2150" b="1" spc="-75" dirty="0">
                <a:solidFill>
                  <a:srgbClr val="006BA9"/>
                </a:solidFill>
                <a:latin typeface="Avenir-Heavy"/>
                <a:cs typeface="Avenir-Heavy"/>
              </a:rPr>
              <a:t> </a:t>
            </a:r>
            <a:r>
              <a:rPr sz="2150" b="1" dirty="0">
                <a:solidFill>
                  <a:srgbClr val="006BA9"/>
                </a:solidFill>
                <a:latin typeface="Avenir-Heavy"/>
                <a:cs typeface="Avenir-Heavy"/>
              </a:rPr>
              <a:t>AGENCIES</a:t>
            </a:r>
            <a:r>
              <a:rPr sz="2150" b="1" spc="-70" dirty="0">
                <a:solidFill>
                  <a:srgbClr val="006BA9"/>
                </a:solidFill>
                <a:latin typeface="Avenir-Heavy"/>
                <a:cs typeface="Avenir-Heavy"/>
              </a:rPr>
              <a:t> </a:t>
            </a:r>
            <a:r>
              <a:rPr sz="2150" b="1" dirty="0">
                <a:solidFill>
                  <a:srgbClr val="006BA9"/>
                </a:solidFill>
                <a:latin typeface="Avenir-Heavy"/>
                <a:cs typeface="Avenir-Heavy"/>
              </a:rPr>
              <a:t>&amp;</a:t>
            </a:r>
            <a:r>
              <a:rPr sz="2150" b="1" spc="-70" dirty="0">
                <a:solidFill>
                  <a:srgbClr val="006BA9"/>
                </a:solidFill>
                <a:latin typeface="Avenir-Heavy"/>
                <a:cs typeface="Avenir-Heavy"/>
              </a:rPr>
              <a:t> </a:t>
            </a:r>
            <a:r>
              <a:rPr sz="2150" b="1" dirty="0">
                <a:solidFill>
                  <a:srgbClr val="006BA9"/>
                </a:solidFill>
                <a:latin typeface="Avenir-Heavy"/>
                <a:cs typeface="Avenir-Heavy"/>
              </a:rPr>
              <a:t>ARM</a:t>
            </a:r>
            <a:r>
              <a:rPr sz="2150" b="1" spc="-70" dirty="0">
                <a:solidFill>
                  <a:srgbClr val="006BA9"/>
                </a:solidFill>
                <a:latin typeface="Avenir-Heavy"/>
                <a:cs typeface="Avenir-Heavy"/>
              </a:rPr>
              <a:t> </a:t>
            </a:r>
            <a:r>
              <a:rPr sz="2150" b="1" dirty="0">
                <a:solidFill>
                  <a:srgbClr val="006BA9"/>
                </a:solidFill>
                <a:latin typeface="Avenir-Heavy"/>
                <a:cs typeface="Avenir-Heavy"/>
              </a:rPr>
              <a:t>LENGTH</a:t>
            </a:r>
            <a:r>
              <a:rPr sz="2150" b="1" spc="-70" dirty="0">
                <a:solidFill>
                  <a:srgbClr val="006BA9"/>
                </a:solidFill>
                <a:latin typeface="Avenir-Heavy"/>
                <a:cs typeface="Avenir-Heavy"/>
              </a:rPr>
              <a:t> </a:t>
            </a:r>
            <a:r>
              <a:rPr sz="2150" b="1" spc="-10" dirty="0">
                <a:solidFill>
                  <a:srgbClr val="006BA9"/>
                </a:solidFill>
                <a:latin typeface="Avenir-Heavy"/>
                <a:cs typeface="Avenir-Heavy"/>
              </a:rPr>
              <a:t>BODIES</a:t>
            </a:r>
            <a:endParaRPr sz="2150">
              <a:latin typeface="Avenir-Heavy"/>
              <a:cs typeface="Avenir-Heavy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Education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Authority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Interim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Strategic</a:t>
            </a:r>
            <a:r>
              <a:rPr sz="2150" spc="-7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Plan</a:t>
            </a:r>
            <a:r>
              <a:rPr sz="2150" spc="-7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2017-2027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Policing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plan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2020-2025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NIHE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Corporate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Plan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2017/18</a:t>
            </a:r>
            <a:r>
              <a:rPr sz="2150" spc="-6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–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2020/21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Sport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NI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Draft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Corporate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Plan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Public</a:t>
            </a:r>
            <a:r>
              <a:rPr sz="2150" spc="-5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Consultation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2020-2025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The</a:t>
            </a:r>
            <a:r>
              <a:rPr sz="2150" spc="-6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Irish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120" dirty="0">
                <a:latin typeface="Avenir-Roman"/>
                <a:cs typeface="Avenir-Roman"/>
              </a:rPr>
              <a:t>FA’s</a:t>
            </a:r>
            <a:r>
              <a:rPr sz="2150" spc="-30" dirty="0">
                <a:latin typeface="Avenir-Roman"/>
                <a:cs typeface="Avenir-Roman"/>
              </a:rPr>
              <a:t> </a:t>
            </a:r>
            <a:r>
              <a:rPr sz="2150" spc="-10" dirty="0">
                <a:latin typeface="Avenir-Roman"/>
                <a:cs typeface="Avenir-Roman"/>
              </a:rPr>
              <a:t>Five-</a:t>
            </a:r>
            <a:r>
              <a:rPr sz="2150" spc="-50" dirty="0">
                <a:latin typeface="Avenir-Roman"/>
                <a:cs typeface="Avenir-Roman"/>
              </a:rPr>
              <a:t>Year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Strategy</a:t>
            </a:r>
            <a:r>
              <a:rPr sz="2150" spc="-4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2022-2027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0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IRFU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strategic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Plan</a:t>
            </a:r>
            <a:r>
              <a:rPr sz="2150" spc="-50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2018-2023</a:t>
            </a:r>
            <a:endParaRPr sz="2150">
              <a:latin typeface="Avenir-Roman"/>
              <a:cs typeface="Avenir-Roman"/>
            </a:endParaRPr>
          </a:p>
          <a:p>
            <a:pPr marL="224154" indent="-212090">
              <a:lnSpc>
                <a:spcPts val="2575"/>
              </a:lnSpc>
              <a:buChar char="•"/>
              <a:tabLst>
                <a:tab pos="224790" algn="l"/>
              </a:tabLst>
            </a:pPr>
            <a:r>
              <a:rPr sz="2150" dirty="0">
                <a:latin typeface="Avenir-Roman"/>
                <a:cs typeface="Avenir-Roman"/>
              </a:rPr>
              <a:t>A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strategy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for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Ulster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dirty="0">
                <a:latin typeface="Avenir-Roman"/>
                <a:cs typeface="Avenir-Roman"/>
              </a:rPr>
              <a:t>Boxing</a:t>
            </a:r>
            <a:r>
              <a:rPr sz="2150" spc="-45" dirty="0">
                <a:latin typeface="Avenir-Roman"/>
                <a:cs typeface="Avenir-Roman"/>
              </a:rPr>
              <a:t> </a:t>
            </a:r>
            <a:r>
              <a:rPr sz="2150" spc="-20" dirty="0">
                <a:latin typeface="Avenir-Roman"/>
                <a:cs typeface="Avenir-Roman"/>
              </a:rPr>
              <a:t>2018-2022</a:t>
            </a:r>
            <a:endParaRPr sz="2150">
              <a:latin typeface="Avenir-Roman"/>
              <a:cs typeface="Avenir-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52047" y="2971611"/>
            <a:ext cx="1890395" cy="1460500"/>
          </a:xfrm>
          <a:custGeom>
            <a:avLst/>
            <a:gdLst/>
            <a:ahLst/>
            <a:cxnLst/>
            <a:rect l="l" t="t" r="r" b="b"/>
            <a:pathLst>
              <a:path w="1890395" h="1460500">
                <a:moveTo>
                  <a:pt x="1558821" y="1384300"/>
                </a:moveTo>
                <a:lnTo>
                  <a:pt x="1351089" y="1384300"/>
                </a:lnTo>
                <a:lnTo>
                  <a:pt x="1366995" y="1397000"/>
                </a:lnTo>
                <a:lnTo>
                  <a:pt x="1386596" y="1422400"/>
                </a:lnTo>
                <a:lnTo>
                  <a:pt x="1401436" y="1435100"/>
                </a:lnTo>
                <a:lnTo>
                  <a:pt x="1426344" y="1435100"/>
                </a:lnTo>
                <a:lnTo>
                  <a:pt x="1431652" y="1447800"/>
                </a:lnTo>
                <a:lnTo>
                  <a:pt x="1430595" y="1460500"/>
                </a:lnTo>
                <a:lnTo>
                  <a:pt x="1473177" y="1460500"/>
                </a:lnTo>
                <a:lnTo>
                  <a:pt x="1482479" y="1447800"/>
                </a:lnTo>
                <a:lnTo>
                  <a:pt x="1497658" y="1435100"/>
                </a:lnTo>
                <a:lnTo>
                  <a:pt x="1507891" y="1422400"/>
                </a:lnTo>
                <a:lnTo>
                  <a:pt x="1519215" y="1422400"/>
                </a:lnTo>
                <a:lnTo>
                  <a:pt x="1530194" y="1409700"/>
                </a:lnTo>
                <a:lnTo>
                  <a:pt x="1546322" y="1409700"/>
                </a:lnTo>
                <a:lnTo>
                  <a:pt x="1552505" y="1397000"/>
                </a:lnTo>
                <a:lnTo>
                  <a:pt x="1558821" y="1384300"/>
                </a:lnTo>
                <a:close/>
              </a:path>
              <a:path w="1890395" h="1460500">
                <a:moveTo>
                  <a:pt x="1114824" y="1435100"/>
                </a:moveTo>
                <a:lnTo>
                  <a:pt x="1073861" y="1435100"/>
                </a:lnTo>
                <a:lnTo>
                  <a:pt x="1082363" y="1447800"/>
                </a:lnTo>
                <a:lnTo>
                  <a:pt x="1113295" y="1447800"/>
                </a:lnTo>
                <a:lnTo>
                  <a:pt x="1114824" y="1435100"/>
                </a:lnTo>
                <a:close/>
              </a:path>
              <a:path w="1890395" h="1460500">
                <a:moveTo>
                  <a:pt x="1748522" y="1003300"/>
                </a:moveTo>
                <a:lnTo>
                  <a:pt x="796657" y="1003300"/>
                </a:lnTo>
                <a:lnTo>
                  <a:pt x="807211" y="1016000"/>
                </a:lnTo>
                <a:lnTo>
                  <a:pt x="824945" y="1028700"/>
                </a:lnTo>
                <a:lnTo>
                  <a:pt x="845616" y="1041400"/>
                </a:lnTo>
                <a:lnTo>
                  <a:pt x="862759" y="1054100"/>
                </a:lnTo>
                <a:lnTo>
                  <a:pt x="869910" y="1079500"/>
                </a:lnTo>
                <a:lnTo>
                  <a:pt x="873339" y="1092200"/>
                </a:lnTo>
                <a:lnTo>
                  <a:pt x="880884" y="1117600"/>
                </a:lnTo>
                <a:lnTo>
                  <a:pt x="888428" y="1130300"/>
                </a:lnTo>
                <a:lnTo>
                  <a:pt x="891857" y="1143000"/>
                </a:lnTo>
                <a:lnTo>
                  <a:pt x="896023" y="1155700"/>
                </a:lnTo>
                <a:lnTo>
                  <a:pt x="914351" y="1181100"/>
                </a:lnTo>
                <a:lnTo>
                  <a:pt x="918516" y="1181100"/>
                </a:lnTo>
                <a:lnTo>
                  <a:pt x="921011" y="1206500"/>
                </a:lnTo>
                <a:lnTo>
                  <a:pt x="927910" y="1219200"/>
                </a:lnTo>
                <a:lnTo>
                  <a:pt x="938337" y="1244600"/>
                </a:lnTo>
                <a:lnTo>
                  <a:pt x="951416" y="1270000"/>
                </a:lnTo>
                <a:lnTo>
                  <a:pt x="965238" y="1270000"/>
                </a:lnTo>
                <a:lnTo>
                  <a:pt x="977292" y="1282700"/>
                </a:lnTo>
                <a:lnTo>
                  <a:pt x="1049441" y="1282700"/>
                </a:lnTo>
                <a:lnTo>
                  <a:pt x="1051716" y="1308100"/>
                </a:lnTo>
                <a:lnTo>
                  <a:pt x="1051716" y="1384300"/>
                </a:lnTo>
                <a:lnTo>
                  <a:pt x="1048193" y="1397000"/>
                </a:lnTo>
                <a:lnTo>
                  <a:pt x="1042320" y="1409700"/>
                </a:lnTo>
                <a:lnTo>
                  <a:pt x="1041145" y="1422400"/>
                </a:lnTo>
                <a:lnTo>
                  <a:pt x="1051716" y="1435100"/>
                </a:lnTo>
                <a:lnTo>
                  <a:pt x="1123295" y="1435100"/>
                </a:lnTo>
                <a:lnTo>
                  <a:pt x="1125442" y="1422400"/>
                </a:lnTo>
                <a:lnTo>
                  <a:pt x="1236684" y="1422400"/>
                </a:lnTo>
                <a:lnTo>
                  <a:pt x="1239870" y="1409700"/>
                </a:lnTo>
                <a:lnTo>
                  <a:pt x="1253886" y="1384300"/>
                </a:lnTo>
                <a:lnTo>
                  <a:pt x="1564947" y="1384300"/>
                </a:lnTo>
                <a:lnTo>
                  <a:pt x="1569624" y="1371600"/>
                </a:lnTo>
                <a:lnTo>
                  <a:pt x="1572609" y="1358900"/>
                </a:lnTo>
                <a:lnTo>
                  <a:pt x="1573658" y="1346200"/>
                </a:lnTo>
                <a:lnTo>
                  <a:pt x="1575229" y="1333500"/>
                </a:lnTo>
                <a:lnTo>
                  <a:pt x="1578684" y="1320800"/>
                </a:lnTo>
                <a:lnTo>
                  <a:pt x="1582140" y="1295400"/>
                </a:lnTo>
                <a:lnTo>
                  <a:pt x="1583710" y="1282700"/>
                </a:lnTo>
                <a:lnTo>
                  <a:pt x="1583710" y="1257300"/>
                </a:lnTo>
                <a:lnTo>
                  <a:pt x="1572611" y="1257300"/>
                </a:lnTo>
                <a:lnTo>
                  <a:pt x="1603364" y="1219200"/>
                </a:lnTo>
                <a:lnTo>
                  <a:pt x="1628788" y="1219200"/>
                </a:lnTo>
                <a:lnTo>
                  <a:pt x="1634137" y="1206500"/>
                </a:lnTo>
                <a:lnTo>
                  <a:pt x="1757586" y="1206500"/>
                </a:lnTo>
                <a:lnTo>
                  <a:pt x="1762815" y="1193800"/>
                </a:lnTo>
                <a:lnTo>
                  <a:pt x="1787746" y="1168400"/>
                </a:lnTo>
                <a:lnTo>
                  <a:pt x="1795559" y="1168400"/>
                </a:lnTo>
                <a:lnTo>
                  <a:pt x="1802926" y="1155700"/>
                </a:lnTo>
                <a:lnTo>
                  <a:pt x="1808405" y="1143000"/>
                </a:lnTo>
                <a:lnTo>
                  <a:pt x="1810552" y="1130300"/>
                </a:lnTo>
                <a:lnTo>
                  <a:pt x="1810552" y="1079500"/>
                </a:lnTo>
                <a:lnTo>
                  <a:pt x="1807772" y="1066800"/>
                </a:lnTo>
                <a:lnTo>
                  <a:pt x="1801064" y="1066800"/>
                </a:lnTo>
                <a:lnTo>
                  <a:pt x="1792869" y="1054100"/>
                </a:lnTo>
                <a:lnTo>
                  <a:pt x="1728387" y="1054100"/>
                </a:lnTo>
                <a:lnTo>
                  <a:pt x="1736458" y="1041400"/>
                </a:lnTo>
                <a:lnTo>
                  <a:pt x="1744638" y="1041400"/>
                </a:lnTo>
                <a:lnTo>
                  <a:pt x="1748522" y="1028700"/>
                </a:lnTo>
                <a:lnTo>
                  <a:pt x="1751212" y="1028700"/>
                </a:lnTo>
                <a:lnTo>
                  <a:pt x="1750913" y="1016000"/>
                </a:lnTo>
                <a:lnTo>
                  <a:pt x="1749419" y="1016000"/>
                </a:lnTo>
                <a:lnTo>
                  <a:pt x="1748522" y="1003300"/>
                </a:lnTo>
                <a:close/>
              </a:path>
              <a:path w="1890395" h="1460500">
                <a:moveTo>
                  <a:pt x="639498" y="1257300"/>
                </a:moveTo>
                <a:lnTo>
                  <a:pt x="318382" y="1257300"/>
                </a:lnTo>
                <a:lnTo>
                  <a:pt x="329482" y="1270000"/>
                </a:lnTo>
                <a:lnTo>
                  <a:pt x="340146" y="1282700"/>
                </a:lnTo>
                <a:lnTo>
                  <a:pt x="352214" y="1295400"/>
                </a:lnTo>
                <a:lnTo>
                  <a:pt x="365022" y="1295400"/>
                </a:lnTo>
                <a:lnTo>
                  <a:pt x="375188" y="1308100"/>
                </a:lnTo>
                <a:lnTo>
                  <a:pt x="379328" y="1320800"/>
                </a:lnTo>
                <a:lnTo>
                  <a:pt x="378404" y="1333500"/>
                </a:lnTo>
                <a:lnTo>
                  <a:pt x="379018" y="1346200"/>
                </a:lnTo>
                <a:lnTo>
                  <a:pt x="386250" y="1358900"/>
                </a:lnTo>
                <a:lnTo>
                  <a:pt x="432235" y="1358900"/>
                </a:lnTo>
                <a:lnTo>
                  <a:pt x="458768" y="1346200"/>
                </a:lnTo>
                <a:lnTo>
                  <a:pt x="482212" y="1333500"/>
                </a:lnTo>
                <a:lnTo>
                  <a:pt x="566799" y="1333500"/>
                </a:lnTo>
                <a:lnTo>
                  <a:pt x="578149" y="1320800"/>
                </a:lnTo>
                <a:lnTo>
                  <a:pt x="583270" y="1320800"/>
                </a:lnTo>
                <a:lnTo>
                  <a:pt x="631656" y="1270000"/>
                </a:lnTo>
                <a:lnTo>
                  <a:pt x="637174" y="1270000"/>
                </a:lnTo>
                <a:lnTo>
                  <a:pt x="639498" y="1257300"/>
                </a:lnTo>
                <a:close/>
              </a:path>
              <a:path w="1890395" h="1460500">
                <a:moveTo>
                  <a:pt x="1730910" y="914400"/>
                </a:moveTo>
                <a:lnTo>
                  <a:pt x="49642" y="914400"/>
                </a:lnTo>
                <a:lnTo>
                  <a:pt x="45527" y="927100"/>
                </a:lnTo>
                <a:lnTo>
                  <a:pt x="24952" y="927100"/>
                </a:lnTo>
                <a:lnTo>
                  <a:pt x="0" y="952500"/>
                </a:lnTo>
                <a:lnTo>
                  <a:pt x="26658" y="977900"/>
                </a:lnTo>
                <a:lnTo>
                  <a:pt x="33217" y="1003300"/>
                </a:lnTo>
                <a:lnTo>
                  <a:pt x="38014" y="1028700"/>
                </a:lnTo>
                <a:lnTo>
                  <a:pt x="43400" y="1028700"/>
                </a:lnTo>
                <a:lnTo>
                  <a:pt x="51726" y="1041400"/>
                </a:lnTo>
                <a:lnTo>
                  <a:pt x="87756" y="1079500"/>
                </a:lnTo>
                <a:lnTo>
                  <a:pt x="114415" y="1104900"/>
                </a:lnTo>
                <a:lnTo>
                  <a:pt x="136383" y="1130300"/>
                </a:lnTo>
                <a:lnTo>
                  <a:pt x="140400" y="1155700"/>
                </a:lnTo>
                <a:lnTo>
                  <a:pt x="145004" y="1155700"/>
                </a:lnTo>
                <a:lnTo>
                  <a:pt x="153132" y="1168400"/>
                </a:lnTo>
                <a:lnTo>
                  <a:pt x="167722" y="1168400"/>
                </a:lnTo>
                <a:lnTo>
                  <a:pt x="182904" y="1181100"/>
                </a:lnTo>
                <a:lnTo>
                  <a:pt x="192793" y="1206500"/>
                </a:lnTo>
                <a:lnTo>
                  <a:pt x="200333" y="1231900"/>
                </a:lnTo>
                <a:lnTo>
                  <a:pt x="208464" y="1257300"/>
                </a:lnTo>
                <a:lnTo>
                  <a:pt x="691251" y="1257300"/>
                </a:lnTo>
                <a:lnTo>
                  <a:pt x="698732" y="1244600"/>
                </a:lnTo>
                <a:lnTo>
                  <a:pt x="705130" y="1244600"/>
                </a:lnTo>
                <a:lnTo>
                  <a:pt x="706742" y="1231900"/>
                </a:lnTo>
                <a:lnTo>
                  <a:pt x="707685" y="1231900"/>
                </a:lnTo>
                <a:lnTo>
                  <a:pt x="704170" y="1206500"/>
                </a:lnTo>
                <a:lnTo>
                  <a:pt x="695145" y="1193800"/>
                </a:lnTo>
                <a:lnTo>
                  <a:pt x="682890" y="1181100"/>
                </a:lnTo>
                <a:lnTo>
                  <a:pt x="669686" y="1168400"/>
                </a:lnTo>
                <a:lnTo>
                  <a:pt x="661596" y="1155700"/>
                </a:lnTo>
                <a:lnTo>
                  <a:pt x="661652" y="1143000"/>
                </a:lnTo>
                <a:lnTo>
                  <a:pt x="667586" y="1130300"/>
                </a:lnTo>
                <a:lnTo>
                  <a:pt x="677131" y="1130300"/>
                </a:lnTo>
                <a:lnTo>
                  <a:pt x="678900" y="1117600"/>
                </a:lnTo>
                <a:lnTo>
                  <a:pt x="697936" y="1117600"/>
                </a:lnTo>
                <a:lnTo>
                  <a:pt x="699120" y="1104900"/>
                </a:lnTo>
                <a:lnTo>
                  <a:pt x="705119" y="1104900"/>
                </a:lnTo>
                <a:lnTo>
                  <a:pt x="705339" y="1092200"/>
                </a:lnTo>
                <a:lnTo>
                  <a:pt x="714887" y="1079500"/>
                </a:lnTo>
                <a:lnTo>
                  <a:pt x="735893" y="1041400"/>
                </a:lnTo>
                <a:lnTo>
                  <a:pt x="756899" y="1028700"/>
                </a:lnTo>
                <a:lnTo>
                  <a:pt x="766447" y="1016000"/>
                </a:lnTo>
                <a:lnTo>
                  <a:pt x="770594" y="1016000"/>
                </a:lnTo>
                <a:lnTo>
                  <a:pt x="777414" y="1003300"/>
                </a:lnTo>
                <a:lnTo>
                  <a:pt x="1748522" y="1003300"/>
                </a:lnTo>
                <a:lnTo>
                  <a:pt x="1748522" y="977900"/>
                </a:lnTo>
                <a:lnTo>
                  <a:pt x="1746688" y="965200"/>
                </a:lnTo>
                <a:lnTo>
                  <a:pt x="1745746" y="965200"/>
                </a:lnTo>
                <a:lnTo>
                  <a:pt x="1745399" y="952500"/>
                </a:lnTo>
                <a:lnTo>
                  <a:pt x="1735831" y="927100"/>
                </a:lnTo>
                <a:lnTo>
                  <a:pt x="1730910" y="914400"/>
                </a:lnTo>
                <a:close/>
              </a:path>
              <a:path w="1890395" h="1460500">
                <a:moveTo>
                  <a:pt x="1746516" y="1206500"/>
                </a:moveTo>
                <a:lnTo>
                  <a:pt x="1715151" y="1206500"/>
                </a:lnTo>
                <a:lnTo>
                  <a:pt x="1735287" y="1231900"/>
                </a:lnTo>
                <a:lnTo>
                  <a:pt x="1737423" y="1219200"/>
                </a:lnTo>
                <a:lnTo>
                  <a:pt x="1742177" y="1219200"/>
                </a:lnTo>
                <a:lnTo>
                  <a:pt x="1746516" y="1206500"/>
                </a:lnTo>
                <a:close/>
              </a:path>
              <a:path w="1890395" h="1460500">
                <a:moveTo>
                  <a:pt x="1865105" y="1003300"/>
                </a:moveTo>
                <a:lnTo>
                  <a:pt x="1793065" y="1003300"/>
                </a:lnTo>
                <a:lnTo>
                  <a:pt x="1788598" y="1016000"/>
                </a:lnTo>
                <a:lnTo>
                  <a:pt x="1787559" y="1028700"/>
                </a:lnTo>
                <a:lnTo>
                  <a:pt x="1788814" y="1028700"/>
                </a:lnTo>
                <a:lnTo>
                  <a:pt x="1808514" y="1054100"/>
                </a:lnTo>
                <a:lnTo>
                  <a:pt x="1819274" y="1066800"/>
                </a:lnTo>
                <a:lnTo>
                  <a:pt x="1824866" y="1079500"/>
                </a:lnTo>
                <a:lnTo>
                  <a:pt x="1834985" y="1079500"/>
                </a:lnTo>
                <a:lnTo>
                  <a:pt x="1842189" y="1092200"/>
                </a:lnTo>
                <a:lnTo>
                  <a:pt x="1854498" y="1092200"/>
                </a:lnTo>
                <a:lnTo>
                  <a:pt x="1858391" y="1079500"/>
                </a:lnTo>
                <a:lnTo>
                  <a:pt x="1861788" y="1066800"/>
                </a:lnTo>
                <a:lnTo>
                  <a:pt x="1864193" y="1054100"/>
                </a:lnTo>
                <a:lnTo>
                  <a:pt x="1865105" y="1041400"/>
                </a:lnTo>
                <a:lnTo>
                  <a:pt x="1865105" y="1003300"/>
                </a:lnTo>
                <a:close/>
              </a:path>
              <a:path w="1890395" h="1460500">
                <a:moveTo>
                  <a:pt x="1777673" y="1041400"/>
                </a:moveTo>
                <a:lnTo>
                  <a:pt x="1767621" y="1054100"/>
                </a:lnTo>
                <a:lnTo>
                  <a:pt x="1785631" y="1054100"/>
                </a:lnTo>
                <a:lnTo>
                  <a:pt x="1777673" y="1041400"/>
                </a:lnTo>
                <a:close/>
              </a:path>
              <a:path w="1890395" h="1460500">
                <a:moveTo>
                  <a:pt x="1884160" y="876300"/>
                </a:moveTo>
                <a:lnTo>
                  <a:pt x="1787884" y="876300"/>
                </a:lnTo>
                <a:lnTo>
                  <a:pt x="1789851" y="889000"/>
                </a:lnTo>
                <a:lnTo>
                  <a:pt x="1818489" y="914400"/>
                </a:lnTo>
                <a:lnTo>
                  <a:pt x="1818489" y="939800"/>
                </a:lnTo>
                <a:lnTo>
                  <a:pt x="1817947" y="952500"/>
                </a:lnTo>
                <a:lnTo>
                  <a:pt x="1815564" y="977900"/>
                </a:lnTo>
                <a:lnTo>
                  <a:pt x="1815023" y="977900"/>
                </a:lnTo>
                <a:lnTo>
                  <a:pt x="1802049" y="990600"/>
                </a:lnTo>
                <a:lnTo>
                  <a:pt x="1798892" y="990600"/>
                </a:lnTo>
                <a:lnTo>
                  <a:pt x="1798244" y="1003300"/>
                </a:lnTo>
                <a:lnTo>
                  <a:pt x="1859796" y="1003300"/>
                </a:lnTo>
                <a:lnTo>
                  <a:pt x="1867775" y="977900"/>
                </a:lnTo>
                <a:lnTo>
                  <a:pt x="1880989" y="965200"/>
                </a:lnTo>
                <a:lnTo>
                  <a:pt x="1886214" y="952500"/>
                </a:lnTo>
                <a:lnTo>
                  <a:pt x="1888896" y="939800"/>
                </a:lnTo>
                <a:lnTo>
                  <a:pt x="1889885" y="939800"/>
                </a:lnTo>
                <a:lnTo>
                  <a:pt x="1890026" y="927100"/>
                </a:lnTo>
                <a:lnTo>
                  <a:pt x="1879953" y="927100"/>
                </a:lnTo>
                <a:lnTo>
                  <a:pt x="1875691" y="914400"/>
                </a:lnTo>
                <a:lnTo>
                  <a:pt x="1875041" y="914400"/>
                </a:lnTo>
                <a:lnTo>
                  <a:pt x="1878231" y="901700"/>
                </a:lnTo>
                <a:lnTo>
                  <a:pt x="1883115" y="901700"/>
                </a:lnTo>
                <a:lnTo>
                  <a:pt x="1886251" y="889000"/>
                </a:lnTo>
                <a:lnTo>
                  <a:pt x="1885903" y="889000"/>
                </a:lnTo>
                <a:lnTo>
                  <a:pt x="1884160" y="876300"/>
                </a:lnTo>
                <a:close/>
              </a:path>
              <a:path w="1890395" h="1460500">
                <a:moveTo>
                  <a:pt x="1727319" y="901700"/>
                </a:moveTo>
                <a:lnTo>
                  <a:pt x="79945" y="901700"/>
                </a:lnTo>
                <a:lnTo>
                  <a:pt x="79945" y="914400"/>
                </a:lnTo>
                <a:lnTo>
                  <a:pt x="1727452" y="914400"/>
                </a:lnTo>
                <a:lnTo>
                  <a:pt x="1727319" y="901700"/>
                </a:lnTo>
                <a:close/>
              </a:path>
              <a:path w="1890395" h="1460500">
                <a:moveTo>
                  <a:pt x="1758192" y="863600"/>
                </a:moveTo>
                <a:lnTo>
                  <a:pt x="92468" y="863600"/>
                </a:lnTo>
                <a:lnTo>
                  <a:pt x="85228" y="876300"/>
                </a:lnTo>
                <a:lnTo>
                  <a:pt x="81510" y="889000"/>
                </a:lnTo>
                <a:lnTo>
                  <a:pt x="80140" y="901700"/>
                </a:lnTo>
                <a:lnTo>
                  <a:pt x="1732440" y="901700"/>
                </a:lnTo>
                <a:lnTo>
                  <a:pt x="1744422" y="876300"/>
                </a:lnTo>
                <a:lnTo>
                  <a:pt x="1758192" y="863600"/>
                </a:lnTo>
                <a:close/>
              </a:path>
              <a:path w="1890395" h="1460500">
                <a:moveTo>
                  <a:pt x="1816363" y="749300"/>
                </a:moveTo>
                <a:lnTo>
                  <a:pt x="258609" y="749300"/>
                </a:lnTo>
                <a:lnTo>
                  <a:pt x="280598" y="762000"/>
                </a:lnTo>
                <a:lnTo>
                  <a:pt x="293101" y="774700"/>
                </a:lnTo>
                <a:lnTo>
                  <a:pt x="266463" y="800100"/>
                </a:lnTo>
                <a:lnTo>
                  <a:pt x="246076" y="825500"/>
                </a:lnTo>
                <a:lnTo>
                  <a:pt x="246076" y="850900"/>
                </a:lnTo>
                <a:lnTo>
                  <a:pt x="192800" y="863600"/>
                </a:lnTo>
                <a:lnTo>
                  <a:pt x="1776011" y="863600"/>
                </a:lnTo>
                <a:lnTo>
                  <a:pt x="1782842" y="876300"/>
                </a:lnTo>
                <a:lnTo>
                  <a:pt x="1883115" y="876300"/>
                </a:lnTo>
                <a:lnTo>
                  <a:pt x="1883115" y="838200"/>
                </a:lnTo>
                <a:lnTo>
                  <a:pt x="1881327" y="825500"/>
                </a:lnTo>
                <a:lnTo>
                  <a:pt x="1876759" y="825500"/>
                </a:lnTo>
                <a:lnTo>
                  <a:pt x="1870605" y="812800"/>
                </a:lnTo>
                <a:lnTo>
                  <a:pt x="1843912" y="812800"/>
                </a:lnTo>
                <a:lnTo>
                  <a:pt x="1843912" y="800100"/>
                </a:lnTo>
                <a:lnTo>
                  <a:pt x="1838614" y="800100"/>
                </a:lnTo>
                <a:lnTo>
                  <a:pt x="1826981" y="787400"/>
                </a:lnTo>
                <a:lnTo>
                  <a:pt x="1823755" y="787400"/>
                </a:lnTo>
                <a:lnTo>
                  <a:pt x="1823755" y="762000"/>
                </a:lnTo>
                <a:lnTo>
                  <a:pt x="1821682" y="762000"/>
                </a:lnTo>
                <a:lnTo>
                  <a:pt x="1816363" y="749300"/>
                </a:lnTo>
                <a:close/>
              </a:path>
              <a:path w="1890395" h="1460500">
                <a:moveTo>
                  <a:pt x="1584710" y="673100"/>
                </a:moveTo>
                <a:lnTo>
                  <a:pt x="173984" y="673100"/>
                </a:lnTo>
                <a:lnTo>
                  <a:pt x="190292" y="698500"/>
                </a:lnTo>
                <a:lnTo>
                  <a:pt x="198666" y="711200"/>
                </a:lnTo>
                <a:lnTo>
                  <a:pt x="201752" y="723900"/>
                </a:lnTo>
                <a:lnTo>
                  <a:pt x="202192" y="736600"/>
                </a:lnTo>
                <a:lnTo>
                  <a:pt x="214726" y="749300"/>
                </a:lnTo>
                <a:lnTo>
                  <a:pt x="1811534" y="749300"/>
                </a:lnTo>
                <a:lnTo>
                  <a:pt x="1805511" y="736600"/>
                </a:lnTo>
                <a:lnTo>
                  <a:pt x="1563313" y="736600"/>
                </a:lnTo>
                <a:lnTo>
                  <a:pt x="1564980" y="723900"/>
                </a:lnTo>
                <a:lnTo>
                  <a:pt x="1572316" y="698500"/>
                </a:lnTo>
                <a:lnTo>
                  <a:pt x="1573983" y="685800"/>
                </a:lnTo>
                <a:lnTo>
                  <a:pt x="1577148" y="685800"/>
                </a:lnTo>
                <a:lnTo>
                  <a:pt x="1584710" y="673100"/>
                </a:lnTo>
                <a:close/>
              </a:path>
              <a:path w="1890395" h="1460500">
                <a:moveTo>
                  <a:pt x="1799090" y="723900"/>
                </a:moveTo>
                <a:lnTo>
                  <a:pt x="1613711" y="723900"/>
                </a:lnTo>
                <a:lnTo>
                  <a:pt x="1604193" y="736600"/>
                </a:lnTo>
                <a:lnTo>
                  <a:pt x="1805511" y="736600"/>
                </a:lnTo>
                <a:lnTo>
                  <a:pt x="1799090" y="723900"/>
                </a:lnTo>
                <a:close/>
              </a:path>
              <a:path w="1890395" h="1460500">
                <a:moveTo>
                  <a:pt x="1786373" y="711200"/>
                </a:moveTo>
                <a:lnTo>
                  <a:pt x="1628700" y="711200"/>
                </a:lnTo>
                <a:lnTo>
                  <a:pt x="1624423" y="723900"/>
                </a:lnTo>
                <a:lnTo>
                  <a:pt x="1793065" y="723900"/>
                </a:lnTo>
                <a:lnTo>
                  <a:pt x="1786373" y="711200"/>
                </a:lnTo>
                <a:close/>
              </a:path>
              <a:path w="1890395" h="1460500">
                <a:moveTo>
                  <a:pt x="1761244" y="698500"/>
                </a:moveTo>
                <a:lnTo>
                  <a:pt x="1641499" y="698500"/>
                </a:lnTo>
                <a:lnTo>
                  <a:pt x="1634078" y="711200"/>
                </a:lnTo>
                <a:lnTo>
                  <a:pt x="1769420" y="711200"/>
                </a:lnTo>
                <a:lnTo>
                  <a:pt x="1761244" y="698500"/>
                </a:lnTo>
                <a:close/>
              </a:path>
              <a:path w="1890395" h="1460500">
                <a:moveTo>
                  <a:pt x="1632468" y="635000"/>
                </a:moveTo>
                <a:lnTo>
                  <a:pt x="292786" y="635000"/>
                </a:lnTo>
                <a:lnTo>
                  <a:pt x="283467" y="647700"/>
                </a:lnTo>
                <a:lnTo>
                  <a:pt x="175537" y="647700"/>
                </a:lnTo>
                <a:lnTo>
                  <a:pt x="168962" y="660400"/>
                </a:lnTo>
                <a:lnTo>
                  <a:pt x="167764" y="673100"/>
                </a:lnTo>
                <a:lnTo>
                  <a:pt x="1593773" y="673100"/>
                </a:lnTo>
                <a:lnTo>
                  <a:pt x="1601438" y="660400"/>
                </a:lnTo>
                <a:lnTo>
                  <a:pt x="1609192" y="660400"/>
                </a:lnTo>
                <a:lnTo>
                  <a:pt x="1619827" y="647700"/>
                </a:lnTo>
                <a:lnTo>
                  <a:pt x="1632468" y="635000"/>
                </a:lnTo>
                <a:close/>
              </a:path>
              <a:path w="1890395" h="1460500">
                <a:moveTo>
                  <a:pt x="242359" y="635000"/>
                </a:moveTo>
                <a:lnTo>
                  <a:pt x="206255" y="635000"/>
                </a:lnTo>
                <a:lnTo>
                  <a:pt x="191229" y="647700"/>
                </a:lnTo>
                <a:lnTo>
                  <a:pt x="245783" y="647700"/>
                </a:lnTo>
                <a:lnTo>
                  <a:pt x="242359" y="635000"/>
                </a:lnTo>
                <a:close/>
              </a:path>
              <a:path w="1890395" h="1460500">
                <a:moveTo>
                  <a:pt x="1573046" y="381000"/>
                </a:moveTo>
                <a:lnTo>
                  <a:pt x="493754" y="381000"/>
                </a:lnTo>
                <a:lnTo>
                  <a:pt x="491938" y="406400"/>
                </a:lnTo>
                <a:lnTo>
                  <a:pt x="491005" y="419100"/>
                </a:lnTo>
                <a:lnTo>
                  <a:pt x="490662" y="431800"/>
                </a:lnTo>
                <a:lnTo>
                  <a:pt x="490613" y="457200"/>
                </a:lnTo>
                <a:lnTo>
                  <a:pt x="488580" y="482600"/>
                </a:lnTo>
                <a:lnTo>
                  <a:pt x="482578" y="495300"/>
                </a:lnTo>
                <a:lnTo>
                  <a:pt x="472753" y="508000"/>
                </a:lnTo>
                <a:lnTo>
                  <a:pt x="459253" y="520700"/>
                </a:lnTo>
                <a:lnTo>
                  <a:pt x="421620" y="558800"/>
                </a:lnTo>
                <a:lnTo>
                  <a:pt x="415288" y="571500"/>
                </a:lnTo>
                <a:lnTo>
                  <a:pt x="412037" y="584200"/>
                </a:lnTo>
                <a:lnTo>
                  <a:pt x="410839" y="596900"/>
                </a:lnTo>
                <a:lnTo>
                  <a:pt x="410668" y="596900"/>
                </a:lnTo>
                <a:lnTo>
                  <a:pt x="410668" y="609600"/>
                </a:lnTo>
                <a:lnTo>
                  <a:pt x="354868" y="609600"/>
                </a:lnTo>
                <a:lnTo>
                  <a:pt x="351109" y="622300"/>
                </a:lnTo>
                <a:lnTo>
                  <a:pt x="317006" y="622300"/>
                </a:lnTo>
                <a:lnTo>
                  <a:pt x="311058" y="635000"/>
                </a:lnTo>
                <a:lnTo>
                  <a:pt x="1664187" y="635000"/>
                </a:lnTo>
                <a:lnTo>
                  <a:pt x="1685391" y="609600"/>
                </a:lnTo>
                <a:lnTo>
                  <a:pt x="1703080" y="596900"/>
                </a:lnTo>
                <a:lnTo>
                  <a:pt x="1710481" y="584200"/>
                </a:lnTo>
                <a:lnTo>
                  <a:pt x="1709019" y="571500"/>
                </a:lnTo>
                <a:lnTo>
                  <a:pt x="1705801" y="571500"/>
                </a:lnTo>
                <a:lnTo>
                  <a:pt x="1702583" y="558800"/>
                </a:lnTo>
                <a:lnTo>
                  <a:pt x="1701120" y="546100"/>
                </a:lnTo>
                <a:lnTo>
                  <a:pt x="1700595" y="533400"/>
                </a:lnTo>
                <a:lnTo>
                  <a:pt x="1699440" y="520700"/>
                </a:lnTo>
                <a:lnTo>
                  <a:pt x="1698285" y="520700"/>
                </a:lnTo>
                <a:lnTo>
                  <a:pt x="1697759" y="508000"/>
                </a:lnTo>
                <a:lnTo>
                  <a:pt x="1696069" y="508000"/>
                </a:lnTo>
                <a:lnTo>
                  <a:pt x="1691746" y="495300"/>
                </a:lnTo>
                <a:lnTo>
                  <a:pt x="1644578" y="495300"/>
                </a:lnTo>
                <a:lnTo>
                  <a:pt x="1638065" y="482600"/>
                </a:lnTo>
                <a:lnTo>
                  <a:pt x="1632553" y="482600"/>
                </a:lnTo>
                <a:lnTo>
                  <a:pt x="1627287" y="469900"/>
                </a:lnTo>
                <a:lnTo>
                  <a:pt x="1621510" y="469900"/>
                </a:lnTo>
                <a:lnTo>
                  <a:pt x="1617841" y="457200"/>
                </a:lnTo>
                <a:lnTo>
                  <a:pt x="1616670" y="457200"/>
                </a:lnTo>
                <a:lnTo>
                  <a:pt x="1612830" y="444500"/>
                </a:lnTo>
                <a:lnTo>
                  <a:pt x="1605595" y="444500"/>
                </a:lnTo>
                <a:lnTo>
                  <a:pt x="1598183" y="431800"/>
                </a:lnTo>
                <a:lnTo>
                  <a:pt x="1592405" y="431800"/>
                </a:lnTo>
                <a:lnTo>
                  <a:pt x="1590077" y="419100"/>
                </a:lnTo>
                <a:lnTo>
                  <a:pt x="1587562" y="406400"/>
                </a:lnTo>
                <a:lnTo>
                  <a:pt x="1576498" y="406400"/>
                </a:lnTo>
                <a:lnTo>
                  <a:pt x="1573983" y="393700"/>
                </a:lnTo>
                <a:lnTo>
                  <a:pt x="1573046" y="381000"/>
                </a:lnTo>
                <a:close/>
              </a:path>
              <a:path w="1890395" h="1460500">
                <a:moveTo>
                  <a:pt x="396071" y="596900"/>
                </a:moveTo>
                <a:lnTo>
                  <a:pt x="371297" y="596900"/>
                </a:lnTo>
                <a:lnTo>
                  <a:pt x="366271" y="609600"/>
                </a:lnTo>
                <a:lnTo>
                  <a:pt x="398385" y="609600"/>
                </a:lnTo>
                <a:lnTo>
                  <a:pt x="396071" y="596900"/>
                </a:lnTo>
                <a:close/>
              </a:path>
              <a:path w="1890395" h="1460500">
                <a:moveTo>
                  <a:pt x="1672195" y="482600"/>
                </a:moveTo>
                <a:lnTo>
                  <a:pt x="1662776" y="482600"/>
                </a:lnTo>
                <a:lnTo>
                  <a:pt x="1653035" y="495300"/>
                </a:lnTo>
                <a:lnTo>
                  <a:pt x="1679687" y="495300"/>
                </a:lnTo>
                <a:lnTo>
                  <a:pt x="1672195" y="482600"/>
                </a:lnTo>
                <a:close/>
              </a:path>
              <a:path w="1890395" h="1460500">
                <a:moveTo>
                  <a:pt x="1510004" y="241300"/>
                </a:moveTo>
                <a:lnTo>
                  <a:pt x="558663" y="241300"/>
                </a:lnTo>
                <a:lnTo>
                  <a:pt x="550119" y="254000"/>
                </a:lnTo>
                <a:lnTo>
                  <a:pt x="543899" y="254000"/>
                </a:lnTo>
                <a:lnTo>
                  <a:pt x="536647" y="266700"/>
                </a:lnTo>
                <a:lnTo>
                  <a:pt x="532923" y="279400"/>
                </a:lnTo>
                <a:lnTo>
                  <a:pt x="531551" y="292100"/>
                </a:lnTo>
                <a:lnTo>
                  <a:pt x="531355" y="304800"/>
                </a:lnTo>
                <a:lnTo>
                  <a:pt x="531355" y="368300"/>
                </a:lnTo>
                <a:lnTo>
                  <a:pt x="526643" y="381000"/>
                </a:lnTo>
                <a:lnTo>
                  <a:pt x="1566672" y="381000"/>
                </a:lnTo>
                <a:lnTo>
                  <a:pt x="1561983" y="368300"/>
                </a:lnTo>
                <a:lnTo>
                  <a:pt x="1549740" y="355600"/>
                </a:lnTo>
                <a:lnTo>
                  <a:pt x="1529359" y="342900"/>
                </a:lnTo>
                <a:lnTo>
                  <a:pt x="1510238" y="330200"/>
                </a:lnTo>
                <a:lnTo>
                  <a:pt x="1501776" y="330200"/>
                </a:lnTo>
                <a:lnTo>
                  <a:pt x="1505797" y="304800"/>
                </a:lnTo>
                <a:lnTo>
                  <a:pt x="1508878" y="292100"/>
                </a:lnTo>
                <a:lnTo>
                  <a:pt x="1510460" y="279400"/>
                </a:lnTo>
                <a:lnTo>
                  <a:pt x="1511043" y="279400"/>
                </a:lnTo>
                <a:lnTo>
                  <a:pt x="1511126" y="266700"/>
                </a:lnTo>
                <a:lnTo>
                  <a:pt x="1510918" y="266700"/>
                </a:lnTo>
                <a:lnTo>
                  <a:pt x="1510004" y="241300"/>
                </a:lnTo>
                <a:close/>
              </a:path>
              <a:path w="1890395" h="1460500">
                <a:moveTo>
                  <a:pt x="621541" y="228600"/>
                </a:moveTo>
                <a:lnTo>
                  <a:pt x="592924" y="228600"/>
                </a:lnTo>
                <a:lnTo>
                  <a:pt x="589594" y="241300"/>
                </a:lnTo>
                <a:lnTo>
                  <a:pt x="621687" y="241300"/>
                </a:lnTo>
                <a:lnTo>
                  <a:pt x="621541" y="228600"/>
                </a:lnTo>
                <a:close/>
              </a:path>
              <a:path w="1890395" h="1460500">
                <a:moveTo>
                  <a:pt x="701716" y="228600"/>
                </a:moveTo>
                <a:lnTo>
                  <a:pt x="645274" y="228600"/>
                </a:lnTo>
                <a:lnTo>
                  <a:pt x="634339" y="241300"/>
                </a:lnTo>
                <a:lnTo>
                  <a:pt x="707109" y="241300"/>
                </a:lnTo>
                <a:lnTo>
                  <a:pt x="701716" y="228600"/>
                </a:lnTo>
                <a:close/>
              </a:path>
              <a:path w="1890395" h="1460500">
                <a:moveTo>
                  <a:pt x="1466312" y="190500"/>
                </a:moveTo>
                <a:lnTo>
                  <a:pt x="781986" y="190500"/>
                </a:lnTo>
                <a:lnTo>
                  <a:pt x="776565" y="203200"/>
                </a:lnTo>
                <a:lnTo>
                  <a:pt x="776723" y="203200"/>
                </a:lnTo>
                <a:lnTo>
                  <a:pt x="778513" y="215900"/>
                </a:lnTo>
                <a:lnTo>
                  <a:pt x="774533" y="215900"/>
                </a:lnTo>
                <a:lnTo>
                  <a:pt x="770455" y="228600"/>
                </a:lnTo>
                <a:lnTo>
                  <a:pt x="766130" y="241300"/>
                </a:lnTo>
                <a:lnTo>
                  <a:pt x="1509796" y="241300"/>
                </a:lnTo>
                <a:lnTo>
                  <a:pt x="1509796" y="228600"/>
                </a:lnTo>
                <a:lnTo>
                  <a:pt x="1453599" y="228600"/>
                </a:lnTo>
                <a:lnTo>
                  <a:pt x="1461630" y="215900"/>
                </a:lnTo>
                <a:lnTo>
                  <a:pt x="1464724" y="203200"/>
                </a:lnTo>
                <a:lnTo>
                  <a:pt x="1466312" y="190500"/>
                </a:lnTo>
                <a:close/>
              </a:path>
              <a:path w="1890395" h="1460500">
                <a:moveTo>
                  <a:pt x="625469" y="216933"/>
                </a:moveTo>
                <a:lnTo>
                  <a:pt x="623602" y="228600"/>
                </a:lnTo>
                <a:lnTo>
                  <a:pt x="624902" y="228600"/>
                </a:lnTo>
                <a:lnTo>
                  <a:pt x="625469" y="216933"/>
                </a:lnTo>
                <a:close/>
              </a:path>
              <a:path w="1890395" h="1460500">
                <a:moveTo>
                  <a:pt x="625635" y="215900"/>
                </a:moveTo>
                <a:lnTo>
                  <a:pt x="625469" y="216933"/>
                </a:lnTo>
                <a:lnTo>
                  <a:pt x="625635" y="215900"/>
                </a:lnTo>
                <a:close/>
              </a:path>
              <a:path w="1890395" h="1460500">
                <a:moveTo>
                  <a:pt x="1474879" y="152400"/>
                </a:moveTo>
                <a:lnTo>
                  <a:pt x="809917" y="152400"/>
                </a:lnTo>
                <a:lnTo>
                  <a:pt x="805897" y="165100"/>
                </a:lnTo>
                <a:lnTo>
                  <a:pt x="802406" y="177800"/>
                </a:lnTo>
                <a:lnTo>
                  <a:pt x="797795" y="177800"/>
                </a:lnTo>
                <a:lnTo>
                  <a:pt x="790799" y="190500"/>
                </a:lnTo>
                <a:lnTo>
                  <a:pt x="1466981" y="190500"/>
                </a:lnTo>
                <a:lnTo>
                  <a:pt x="1468444" y="177800"/>
                </a:lnTo>
                <a:lnTo>
                  <a:pt x="1474879" y="152400"/>
                </a:lnTo>
                <a:close/>
              </a:path>
              <a:path w="1890395" h="1460500">
                <a:moveTo>
                  <a:pt x="840843" y="76200"/>
                </a:moveTo>
                <a:lnTo>
                  <a:pt x="824812" y="76200"/>
                </a:lnTo>
                <a:lnTo>
                  <a:pt x="824812" y="114300"/>
                </a:lnTo>
                <a:lnTo>
                  <a:pt x="823399" y="127000"/>
                </a:lnTo>
                <a:lnTo>
                  <a:pt x="820289" y="139700"/>
                </a:lnTo>
                <a:lnTo>
                  <a:pt x="817179" y="139700"/>
                </a:lnTo>
                <a:lnTo>
                  <a:pt x="815765" y="152400"/>
                </a:lnTo>
                <a:lnTo>
                  <a:pt x="1476342" y="152400"/>
                </a:lnTo>
                <a:lnTo>
                  <a:pt x="1476342" y="114300"/>
                </a:lnTo>
                <a:lnTo>
                  <a:pt x="1474672" y="101600"/>
                </a:lnTo>
                <a:lnTo>
                  <a:pt x="880124" y="101600"/>
                </a:lnTo>
                <a:lnTo>
                  <a:pt x="870298" y="88900"/>
                </a:lnTo>
                <a:lnTo>
                  <a:pt x="860926" y="88900"/>
                </a:lnTo>
                <a:lnTo>
                  <a:pt x="840843" y="76200"/>
                </a:lnTo>
                <a:close/>
              </a:path>
              <a:path w="1890395" h="1460500">
                <a:moveTo>
                  <a:pt x="1467322" y="88900"/>
                </a:moveTo>
                <a:lnTo>
                  <a:pt x="992482" y="88900"/>
                </a:lnTo>
                <a:lnTo>
                  <a:pt x="992032" y="101600"/>
                </a:lnTo>
                <a:lnTo>
                  <a:pt x="1470997" y="101600"/>
                </a:lnTo>
                <a:lnTo>
                  <a:pt x="1467322" y="88900"/>
                </a:lnTo>
                <a:close/>
              </a:path>
              <a:path w="1890395" h="1460500">
                <a:moveTo>
                  <a:pt x="1445888" y="50800"/>
                </a:moveTo>
                <a:lnTo>
                  <a:pt x="1054941" y="50800"/>
                </a:lnTo>
                <a:lnTo>
                  <a:pt x="1033497" y="63500"/>
                </a:lnTo>
                <a:lnTo>
                  <a:pt x="1008106" y="63500"/>
                </a:lnTo>
                <a:lnTo>
                  <a:pt x="1002754" y="76200"/>
                </a:lnTo>
                <a:lnTo>
                  <a:pt x="997404" y="76200"/>
                </a:lnTo>
                <a:lnTo>
                  <a:pt x="994126" y="88900"/>
                </a:lnTo>
                <a:lnTo>
                  <a:pt x="1465651" y="88900"/>
                </a:lnTo>
                <a:lnTo>
                  <a:pt x="1462576" y="76200"/>
                </a:lnTo>
                <a:lnTo>
                  <a:pt x="1455110" y="63500"/>
                </a:lnTo>
                <a:lnTo>
                  <a:pt x="1445888" y="50800"/>
                </a:lnTo>
                <a:close/>
              </a:path>
              <a:path w="1890395" h="1460500">
                <a:moveTo>
                  <a:pt x="1427429" y="38100"/>
                </a:moveTo>
                <a:lnTo>
                  <a:pt x="1080885" y="38100"/>
                </a:lnTo>
                <a:lnTo>
                  <a:pt x="1069644" y="50800"/>
                </a:lnTo>
                <a:lnTo>
                  <a:pt x="1437547" y="50800"/>
                </a:lnTo>
                <a:lnTo>
                  <a:pt x="1427429" y="38100"/>
                </a:lnTo>
                <a:close/>
              </a:path>
              <a:path w="1890395" h="1460500">
                <a:moveTo>
                  <a:pt x="1282604" y="25400"/>
                </a:moveTo>
                <a:lnTo>
                  <a:pt x="1121279" y="25400"/>
                </a:lnTo>
                <a:lnTo>
                  <a:pt x="1116458" y="38100"/>
                </a:lnTo>
                <a:lnTo>
                  <a:pt x="1288299" y="38100"/>
                </a:lnTo>
                <a:lnTo>
                  <a:pt x="1282604" y="25400"/>
                </a:lnTo>
                <a:close/>
              </a:path>
              <a:path w="1890395" h="1460500">
                <a:moveTo>
                  <a:pt x="1400674" y="25400"/>
                </a:moveTo>
                <a:lnTo>
                  <a:pt x="1385360" y="25400"/>
                </a:lnTo>
                <a:lnTo>
                  <a:pt x="1369309" y="38100"/>
                </a:lnTo>
                <a:lnTo>
                  <a:pt x="1413802" y="38100"/>
                </a:lnTo>
                <a:lnTo>
                  <a:pt x="1400674" y="25400"/>
                </a:lnTo>
                <a:close/>
              </a:path>
              <a:path w="1890395" h="1460500">
                <a:moveTo>
                  <a:pt x="1271657" y="12700"/>
                </a:moveTo>
                <a:lnTo>
                  <a:pt x="1129839" y="12700"/>
                </a:lnTo>
                <a:lnTo>
                  <a:pt x="1126149" y="25400"/>
                </a:lnTo>
                <a:lnTo>
                  <a:pt x="1277789" y="25400"/>
                </a:lnTo>
                <a:lnTo>
                  <a:pt x="1271657" y="12700"/>
                </a:lnTo>
                <a:close/>
              </a:path>
              <a:path w="1890395" h="1460500">
                <a:moveTo>
                  <a:pt x="1169974" y="0"/>
                </a:moveTo>
                <a:lnTo>
                  <a:pt x="1144217" y="0"/>
                </a:lnTo>
                <a:lnTo>
                  <a:pt x="1136148" y="12700"/>
                </a:lnTo>
                <a:lnTo>
                  <a:pt x="1173985" y="12700"/>
                </a:lnTo>
                <a:lnTo>
                  <a:pt x="1169974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977" y="2314683"/>
            <a:ext cx="107338" cy="2213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0544" y="2636291"/>
            <a:ext cx="1029002" cy="1816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155" y="1442753"/>
            <a:ext cx="6389370" cy="138747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955"/>
              </a:spcBef>
            </a:pPr>
            <a:r>
              <a:rPr dirty="0"/>
              <a:t>INITIAL </a:t>
            </a:r>
            <a:r>
              <a:rPr spc="-10" dirty="0"/>
              <a:t>INVESTMENT </a:t>
            </a:r>
            <a:r>
              <a:rPr dirty="0"/>
              <a:t>MADE</a:t>
            </a:r>
            <a:r>
              <a:rPr spc="-10" dirty="0"/>
              <a:t> </a:t>
            </a:r>
            <a:r>
              <a:rPr dirty="0"/>
              <a:t>BY THE </a:t>
            </a:r>
            <a:r>
              <a:rPr spc="-20" dirty="0"/>
              <a:t>CLUB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568" y="5243684"/>
            <a:ext cx="301117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4G</a:t>
            </a:r>
            <a:r>
              <a:rPr sz="3300" b="1" spc="-80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PITCH</a:t>
            </a:r>
            <a:r>
              <a:rPr sz="3300" b="1" spc="-7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spc="-25" dirty="0">
                <a:solidFill>
                  <a:srgbClr val="59595B"/>
                </a:solidFill>
                <a:latin typeface="Avenir-Heavy"/>
                <a:cs typeface="Avenir-Heavy"/>
              </a:rPr>
              <a:t>AND </a:t>
            </a:r>
            <a:r>
              <a:rPr sz="3300" b="1" spc="-10" dirty="0">
                <a:solidFill>
                  <a:srgbClr val="59595B"/>
                </a:solidFill>
                <a:latin typeface="Avenir-Heavy"/>
                <a:cs typeface="Avenir-Heavy"/>
              </a:rPr>
              <a:t>IRRIGATION SYSTEM</a:t>
            </a:r>
            <a:endParaRPr sz="3300">
              <a:latin typeface="Avenir-Heavy"/>
              <a:cs typeface="Avenir-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6079" y="5243684"/>
            <a:ext cx="3624579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CHANGING</a:t>
            </a:r>
            <a:r>
              <a:rPr sz="3300" b="1" spc="-190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spc="-25" dirty="0">
                <a:solidFill>
                  <a:srgbClr val="59595B"/>
                </a:solidFill>
                <a:latin typeface="Avenir-Heavy"/>
                <a:cs typeface="Avenir-Heavy"/>
              </a:rPr>
              <a:t>AND </a:t>
            </a: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MEDICAL</a:t>
            </a:r>
            <a:r>
              <a:rPr sz="3300" b="1" spc="-15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spc="-10" dirty="0">
                <a:solidFill>
                  <a:srgbClr val="59595B"/>
                </a:solidFill>
                <a:latin typeface="Avenir-Heavy"/>
                <a:cs typeface="Avenir-Heavy"/>
              </a:rPr>
              <a:t>ROOMS</a:t>
            </a:r>
            <a:endParaRPr sz="3300">
              <a:latin typeface="Avenir-Heavy"/>
              <a:cs typeface="Avenir-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22590" y="5243684"/>
            <a:ext cx="302768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PUBLIC</a:t>
            </a:r>
            <a:r>
              <a:rPr sz="3300" b="1" spc="-120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spc="-10" dirty="0">
                <a:solidFill>
                  <a:srgbClr val="59595B"/>
                </a:solidFill>
                <a:latin typeface="Avenir-Heavy"/>
                <a:cs typeface="Avenir-Heavy"/>
              </a:rPr>
              <a:t>REALM </a:t>
            </a: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(WALL</a:t>
            </a:r>
            <a:r>
              <a:rPr sz="3300" b="1" spc="-19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spc="-25" dirty="0">
                <a:solidFill>
                  <a:srgbClr val="59595B"/>
                </a:solidFill>
                <a:latin typeface="Avenir-Heavy"/>
                <a:cs typeface="Avenir-Heavy"/>
              </a:rPr>
              <a:t>AND </a:t>
            </a:r>
            <a:r>
              <a:rPr sz="3300" b="1" spc="-10" dirty="0">
                <a:solidFill>
                  <a:srgbClr val="59595B"/>
                </a:solidFill>
                <a:latin typeface="Avenir-Heavy"/>
                <a:cs typeface="Avenir-Heavy"/>
              </a:rPr>
              <a:t>CARPARK)</a:t>
            </a:r>
            <a:endParaRPr sz="3300">
              <a:latin typeface="Avenir-Heavy"/>
              <a:cs typeface="Avenir-Heav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59102" y="5243684"/>
            <a:ext cx="314325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PUBLIC</a:t>
            </a:r>
            <a:r>
              <a:rPr sz="3300" b="1" spc="-120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spc="-10" dirty="0">
                <a:solidFill>
                  <a:srgbClr val="59595B"/>
                </a:solidFill>
                <a:latin typeface="Avenir-Heavy"/>
                <a:cs typeface="Avenir-Heavy"/>
              </a:rPr>
              <a:t>SAFETY ITEMS</a:t>
            </a:r>
            <a:endParaRPr sz="3300">
              <a:latin typeface="Avenir-Heavy"/>
              <a:cs typeface="Avenir-Heav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1425" y="9369213"/>
            <a:ext cx="923988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-50" dirty="0">
                <a:solidFill>
                  <a:srgbClr val="59595B"/>
                </a:solidFill>
                <a:latin typeface="Avenir-Heavy"/>
                <a:cs typeface="Avenir-Heavy"/>
              </a:rPr>
              <a:t>TOTAL</a:t>
            </a:r>
            <a:r>
              <a:rPr sz="3300" b="1" spc="-15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INVESTMENT</a:t>
            </a:r>
            <a:r>
              <a:rPr sz="3300" b="1" spc="-15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TO</a:t>
            </a:r>
            <a:r>
              <a:rPr sz="3300" b="1" spc="-150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spc="-55" dirty="0">
                <a:solidFill>
                  <a:srgbClr val="59595B"/>
                </a:solidFill>
                <a:latin typeface="Avenir-Heavy"/>
                <a:cs typeface="Avenir-Heavy"/>
              </a:rPr>
              <a:t>DATE</a:t>
            </a:r>
            <a:r>
              <a:rPr sz="3300" b="1" spc="-15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5750" spc="-10" dirty="0">
                <a:solidFill>
                  <a:srgbClr val="006BA9"/>
                </a:solidFill>
                <a:latin typeface="Avenir-Book"/>
                <a:cs typeface="Avenir-Book"/>
              </a:rPr>
              <a:t>£726,000</a:t>
            </a:r>
            <a:endParaRPr sz="5750">
              <a:latin typeface="Avenir-Book"/>
              <a:cs typeface="Avenir-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9568" y="7128443"/>
            <a:ext cx="3630295" cy="1667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10" dirty="0">
                <a:solidFill>
                  <a:srgbClr val="006BA9"/>
                </a:solidFill>
                <a:latin typeface="Avenir-Book"/>
                <a:cs typeface="Avenir-Book"/>
              </a:rPr>
              <a:t>£570,000</a:t>
            </a:r>
            <a:endParaRPr sz="5750">
              <a:latin typeface="Avenir-Book"/>
              <a:cs typeface="Avenir-Book"/>
            </a:endParaRPr>
          </a:p>
          <a:p>
            <a:pPr marL="12700" marR="5080">
              <a:lnSpc>
                <a:spcPct val="100800"/>
              </a:lnSpc>
              <a:spcBef>
                <a:spcPts val="1650"/>
              </a:spcBef>
            </a:pPr>
            <a:r>
              <a:rPr sz="1800" b="1" i="1" dirty="0">
                <a:solidFill>
                  <a:srgbClr val="59595B"/>
                </a:solidFill>
                <a:latin typeface="Avenir-HeavyOblique"/>
                <a:cs typeface="Avenir-HeavyOblique"/>
              </a:rPr>
              <a:t>Funder: Coleraine Football </a:t>
            </a:r>
            <a:r>
              <a:rPr sz="1800" b="1" i="1" spc="-10" dirty="0">
                <a:solidFill>
                  <a:srgbClr val="59595B"/>
                </a:solidFill>
                <a:latin typeface="Avenir-HeavyOblique"/>
                <a:cs typeface="Avenir-HeavyOblique"/>
              </a:rPr>
              <a:t>Club’s </a:t>
            </a:r>
            <a:r>
              <a:rPr sz="1800" b="1" i="1" dirty="0">
                <a:solidFill>
                  <a:srgbClr val="59595B"/>
                </a:solidFill>
                <a:latin typeface="Avenir-HeavyOblique"/>
                <a:cs typeface="Avenir-HeavyOblique"/>
              </a:rPr>
              <a:t>own </a:t>
            </a:r>
            <a:r>
              <a:rPr sz="1800" b="1" i="1" spc="-10" dirty="0">
                <a:solidFill>
                  <a:srgbClr val="59595B"/>
                </a:solidFill>
                <a:latin typeface="Avenir-HeavyOblique"/>
                <a:cs typeface="Avenir-HeavyOblique"/>
              </a:rPr>
              <a:t>funds</a:t>
            </a:r>
            <a:endParaRPr sz="1800">
              <a:latin typeface="Avenir-HeavyOblique"/>
              <a:cs typeface="Avenir-HeavyObliqu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6079" y="7128443"/>
            <a:ext cx="3877945" cy="139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10" dirty="0">
                <a:solidFill>
                  <a:srgbClr val="006BA9"/>
                </a:solidFill>
                <a:latin typeface="Avenir-Book"/>
                <a:cs typeface="Avenir-Book"/>
              </a:rPr>
              <a:t>£50,000</a:t>
            </a:r>
            <a:endParaRPr sz="5750">
              <a:latin typeface="Avenir-Book"/>
              <a:cs typeface="Avenir-Book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1800" b="1" i="1" dirty="0">
                <a:solidFill>
                  <a:srgbClr val="59595B"/>
                </a:solidFill>
                <a:latin typeface="Avenir-HeavyOblique"/>
                <a:cs typeface="Avenir-HeavyOblique"/>
              </a:rPr>
              <a:t>Funder: Supporter club fund </a:t>
            </a:r>
            <a:r>
              <a:rPr sz="1800" b="1" i="1" spc="-10" dirty="0">
                <a:solidFill>
                  <a:srgbClr val="59595B"/>
                </a:solidFill>
                <a:latin typeface="Avenir-HeavyOblique"/>
                <a:cs typeface="Avenir-HeavyOblique"/>
              </a:rPr>
              <a:t>raising</a:t>
            </a:r>
            <a:endParaRPr sz="1800">
              <a:latin typeface="Avenir-HeavyOblique"/>
              <a:cs typeface="Avenir-HeavyObliqu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22590" y="7128443"/>
            <a:ext cx="3613785" cy="139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10" dirty="0">
                <a:solidFill>
                  <a:srgbClr val="006BA9"/>
                </a:solidFill>
                <a:latin typeface="Avenir-Book"/>
                <a:cs typeface="Avenir-Book"/>
              </a:rPr>
              <a:t>£80,000</a:t>
            </a:r>
            <a:endParaRPr sz="5750">
              <a:latin typeface="Avenir-Book"/>
              <a:cs typeface="Avenir-Book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1800" b="1" i="1" dirty="0">
                <a:solidFill>
                  <a:srgbClr val="59595B"/>
                </a:solidFill>
                <a:latin typeface="Avenir-HeavyOblique"/>
                <a:cs typeface="Avenir-HeavyOblique"/>
              </a:rPr>
              <a:t>Funder: Landfill Community </a:t>
            </a:r>
            <a:r>
              <a:rPr sz="1800" b="1" i="1" spc="-20" dirty="0">
                <a:solidFill>
                  <a:srgbClr val="59595B"/>
                </a:solidFill>
                <a:latin typeface="Avenir-HeavyOblique"/>
                <a:cs typeface="Avenir-HeavyOblique"/>
              </a:rPr>
              <a:t>Fund</a:t>
            </a:r>
            <a:endParaRPr sz="1800">
              <a:latin typeface="Avenir-HeavyOblique"/>
              <a:cs typeface="Avenir-HeavyObliqu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59102" y="7128443"/>
            <a:ext cx="2674620" cy="139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10" dirty="0">
                <a:solidFill>
                  <a:srgbClr val="006BA9"/>
                </a:solidFill>
                <a:latin typeface="Avenir-Book"/>
                <a:cs typeface="Avenir-Book"/>
              </a:rPr>
              <a:t>£26,000</a:t>
            </a:r>
            <a:endParaRPr sz="5750">
              <a:latin typeface="Avenir-Book"/>
              <a:cs typeface="Avenir-Book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1800" b="1" i="1" dirty="0">
                <a:solidFill>
                  <a:srgbClr val="59595B"/>
                </a:solidFill>
                <a:latin typeface="Avenir-HeavyOblique"/>
                <a:cs typeface="Avenir-HeavyOblique"/>
              </a:rPr>
              <a:t>Funder:</a:t>
            </a:r>
            <a:r>
              <a:rPr sz="1800" b="1" i="1" spc="-10" dirty="0">
                <a:solidFill>
                  <a:srgbClr val="59595B"/>
                </a:solidFill>
                <a:latin typeface="Avenir-HeavyOblique"/>
                <a:cs typeface="Avenir-HeavyOblique"/>
              </a:rPr>
              <a:t> </a:t>
            </a:r>
            <a:r>
              <a:rPr sz="1800" b="1" i="1" dirty="0">
                <a:solidFill>
                  <a:srgbClr val="59595B"/>
                </a:solidFill>
                <a:latin typeface="Avenir-HeavyOblique"/>
                <a:cs typeface="Avenir-HeavyOblique"/>
              </a:rPr>
              <a:t>Sport </a:t>
            </a:r>
            <a:r>
              <a:rPr sz="1800" b="1" i="1" spc="-25" dirty="0">
                <a:solidFill>
                  <a:srgbClr val="59595B"/>
                </a:solidFill>
                <a:latin typeface="Avenir-HeavyOblique"/>
                <a:cs typeface="Avenir-HeavyOblique"/>
              </a:rPr>
              <a:t>NI</a:t>
            </a:r>
            <a:endParaRPr sz="1800">
              <a:latin typeface="Avenir-HeavyOblique"/>
              <a:cs typeface="Avenir-HeavyObliqu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72739" y="6952667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2739" y="9059048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6161" y="6952667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6161" y="9059048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40526" y="6952667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40526" y="9059048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63948" y="6952667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63948" y="9059048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361093" y="5256384"/>
            <a:ext cx="22860" cy="3754754"/>
            <a:chOff x="5361093" y="5256384"/>
            <a:chExt cx="22860" cy="3754754"/>
          </a:xfrm>
        </p:grpSpPr>
        <p:sp>
          <p:nvSpPr>
            <p:cNvPr id="21" name="object 21"/>
            <p:cNvSpPr/>
            <p:nvPr/>
          </p:nvSpPr>
          <p:spPr>
            <a:xfrm>
              <a:off x="5372223" y="5300940"/>
              <a:ext cx="0" cy="3710304"/>
            </a:xfrm>
            <a:custGeom>
              <a:avLst/>
              <a:gdLst/>
              <a:ahLst/>
              <a:cxnLst/>
              <a:rect l="l" t="t" r="r" b="b"/>
              <a:pathLst>
                <a:path h="3710304">
                  <a:moveTo>
                    <a:pt x="0" y="3709813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61093" y="525638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5361093" y="906646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9884516" y="5256384"/>
            <a:ext cx="22860" cy="3754754"/>
            <a:chOff x="9884516" y="5256384"/>
            <a:chExt cx="22860" cy="3754754"/>
          </a:xfrm>
        </p:grpSpPr>
        <p:sp>
          <p:nvSpPr>
            <p:cNvPr id="25" name="object 25"/>
            <p:cNvSpPr/>
            <p:nvPr/>
          </p:nvSpPr>
          <p:spPr>
            <a:xfrm>
              <a:off x="9895646" y="5300940"/>
              <a:ext cx="0" cy="3710304"/>
            </a:xfrm>
            <a:custGeom>
              <a:avLst/>
              <a:gdLst/>
              <a:ahLst/>
              <a:cxnLst/>
              <a:rect l="l" t="t" r="r" b="b"/>
              <a:pathLst>
                <a:path h="3710304">
                  <a:moveTo>
                    <a:pt x="0" y="3709813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84516" y="525638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9884516" y="906646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4470763" y="5256384"/>
            <a:ext cx="22860" cy="3754754"/>
            <a:chOff x="14470763" y="5256384"/>
            <a:chExt cx="22860" cy="3754754"/>
          </a:xfrm>
        </p:grpSpPr>
        <p:sp>
          <p:nvSpPr>
            <p:cNvPr id="29" name="object 29"/>
            <p:cNvSpPr/>
            <p:nvPr/>
          </p:nvSpPr>
          <p:spPr>
            <a:xfrm>
              <a:off x="14481893" y="5300940"/>
              <a:ext cx="0" cy="3710304"/>
            </a:xfrm>
            <a:custGeom>
              <a:avLst/>
              <a:gdLst/>
              <a:ahLst/>
              <a:cxnLst/>
              <a:rect l="l" t="t" r="r" b="b"/>
              <a:pathLst>
                <a:path h="3710304">
                  <a:moveTo>
                    <a:pt x="0" y="3709813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470763" y="525638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4470763" y="906646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61469" y="4436986"/>
            <a:ext cx="770890" cy="627380"/>
          </a:xfrm>
          <a:custGeom>
            <a:avLst/>
            <a:gdLst/>
            <a:ahLst/>
            <a:cxnLst/>
            <a:rect l="l" t="t" r="r" b="b"/>
            <a:pathLst>
              <a:path w="770890" h="627379">
                <a:moveTo>
                  <a:pt x="181879" y="493880"/>
                </a:moveTo>
                <a:lnTo>
                  <a:pt x="70584" y="493880"/>
                </a:lnTo>
                <a:lnTo>
                  <a:pt x="70584" y="599332"/>
                </a:lnTo>
                <a:lnTo>
                  <a:pt x="72760" y="610100"/>
                </a:lnTo>
                <a:lnTo>
                  <a:pt x="78692" y="618893"/>
                </a:lnTo>
                <a:lnTo>
                  <a:pt x="87489" y="624822"/>
                </a:lnTo>
                <a:lnTo>
                  <a:pt x="98258" y="626996"/>
                </a:lnTo>
                <a:lnTo>
                  <a:pt x="154278" y="626996"/>
                </a:lnTo>
                <a:lnTo>
                  <a:pt x="165044" y="624822"/>
                </a:lnTo>
                <a:lnTo>
                  <a:pt x="173815" y="618893"/>
                </a:lnTo>
                <a:lnTo>
                  <a:pt x="179717" y="610100"/>
                </a:lnTo>
                <a:lnTo>
                  <a:pt x="181879" y="599332"/>
                </a:lnTo>
                <a:lnTo>
                  <a:pt x="181879" y="493880"/>
                </a:lnTo>
                <a:close/>
              </a:path>
              <a:path w="770890" h="627379">
                <a:moveTo>
                  <a:pt x="700125" y="493880"/>
                </a:moveTo>
                <a:lnTo>
                  <a:pt x="588861" y="493880"/>
                </a:lnTo>
                <a:lnTo>
                  <a:pt x="588861" y="599332"/>
                </a:lnTo>
                <a:lnTo>
                  <a:pt x="591033" y="610100"/>
                </a:lnTo>
                <a:lnTo>
                  <a:pt x="596958" y="618893"/>
                </a:lnTo>
                <a:lnTo>
                  <a:pt x="605753" y="624822"/>
                </a:lnTo>
                <a:lnTo>
                  <a:pt x="616536" y="626996"/>
                </a:lnTo>
                <a:lnTo>
                  <a:pt x="672555" y="626996"/>
                </a:lnTo>
                <a:lnTo>
                  <a:pt x="683308" y="624822"/>
                </a:lnTo>
                <a:lnTo>
                  <a:pt x="692069" y="618893"/>
                </a:lnTo>
                <a:lnTo>
                  <a:pt x="697965" y="610100"/>
                </a:lnTo>
                <a:lnTo>
                  <a:pt x="700125" y="599332"/>
                </a:lnTo>
                <a:lnTo>
                  <a:pt x="700125" y="493880"/>
                </a:lnTo>
                <a:close/>
              </a:path>
              <a:path w="770890" h="627379">
                <a:moveTo>
                  <a:pt x="622881" y="0"/>
                </a:moveTo>
                <a:lnTo>
                  <a:pt x="147859" y="0"/>
                </a:lnTo>
                <a:lnTo>
                  <a:pt x="136745" y="2146"/>
                </a:lnTo>
                <a:lnTo>
                  <a:pt x="127049" y="7998"/>
                </a:lnTo>
                <a:lnTo>
                  <a:pt x="119798" y="16675"/>
                </a:lnTo>
                <a:lnTo>
                  <a:pt x="116017" y="27297"/>
                </a:lnTo>
                <a:lnTo>
                  <a:pt x="86876" y="216223"/>
                </a:lnTo>
                <a:lnTo>
                  <a:pt x="83069" y="226850"/>
                </a:lnTo>
                <a:lnTo>
                  <a:pt x="75813" y="235526"/>
                </a:lnTo>
                <a:lnTo>
                  <a:pt x="66128" y="241376"/>
                </a:lnTo>
                <a:lnTo>
                  <a:pt x="55034" y="243521"/>
                </a:lnTo>
                <a:lnTo>
                  <a:pt x="27643" y="243521"/>
                </a:lnTo>
                <a:lnTo>
                  <a:pt x="16878" y="245697"/>
                </a:lnTo>
                <a:lnTo>
                  <a:pt x="8092" y="251629"/>
                </a:lnTo>
                <a:lnTo>
                  <a:pt x="2170" y="260426"/>
                </a:lnTo>
                <a:lnTo>
                  <a:pt x="0" y="271195"/>
                </a:lnTo>
                <a:lnTo>
                  <a:pt x="0" y="466237"/>
                </a:lnTo>
                <a:lnTo>
                  <a:pt x="2170" y="477010"/>
                </a:lnTo>
                <a:lnTo>
                  <a:pt x="8092" y="485795"/>
                </a:lnTo>
                <a:lnTo>
                  <a:pt x="16878" y="491712"/>
                </a:lnTo>
                <a:lnTo>
                  <a:pt x="27643" y="493880"/>
                </a:lnTo>
                <a:lnTo>
                  <a:pt x="743076" y="493880"/>
                </a:lnTo>
                <a:lnTo>
                  <a:pt x="753845" y="491712"/>
                </a:lnTo>
                <a:lnTo>
                  <a:pt x="762643" y="485795"/>
                </a:lnTo>
                <a:lnTo>
                  <a:pt x="768575" y="477010"/>
                </a:lnTo>
                <a:lnTo>
                  <a:pt x="770751" y="466237"/>
                </a:lnTo>
                <a:lnTo>
                  <a:pt x="770751" y="412071"/>
                </a:lnTo>
                <a:lnTo>
                  <a:pt x="136383" y="412071"/>
                </a:lnTo>
                <a:lnTo>
                  <a:pt x="114737" y="407701"/>
                </a:lnTo>
                <a:lnTo>
                  <a:pt x="97049" y="395783"/>
                </a:lnTo>
                <a:lnTo>
                  <a:pt x="85117" y="378101"/>
                </a:lnTo>
                <a:lnTo>
                  <a:pt x="80740" y="356439"/>
                </a:lnTo>
                <a:lnTo>
                  <a:pt x="85117" y="334770"/>
                </a:lnTo>
                <a:lnTo>
                  <a:pt x="97049" y="317074"/>
                </a:lnTo>
                <a:lnTo>
                  <a:pt x="114737" y="305141"/>
                </a:lnTo>
                <a:lnTo>
                  <a:pt x="136383" y="300765"/>
                </a:lnTo>
                <a:lnTo>
                  <a:pt x="770751" y="300765"/>
                </a:lnTo>
                <a:lnTo>
                  <a:pt x="770751" y="271195"/>
                </a:lnTo>
                <a:lnTo>
                  <a:pt x="768575" y="260426"/>
                </a:lnTo>
                <a:lnTo>
                  <a:pt x="762643" y="251629"/>
                </a:lnTo>
                <a:lnTo>
                  <a:pt x="753845" y="245697"/>
                </a:lnTo>
                <a:lnTo>
                  <a:pt x="747637" y="244442"/>
                </a:lnTo>
                <a:lnTo>
                  <a:pt x="187826" y="244442"/>
                </a:lnTo>
                <a:lnTo>
                  <a:pt x="177380" y="242294"/>
                </a:lnTo>
                <a:lnTo>
                  <a:pt x="169497" y="236436"/>
                </a:lnTo>
                <a:lnTo>
                  <a:pt x="164921" y="227749"/>
                </a:lnTo>
                <a:lnTo>
                  <a:pt x="164392" y="217113"/>
                </a:lnTo>
                <a:lnTo>
                  <a:pt x="183847" y="90552"/>
                </a:lnTo>
                <a:lnTo>
                  <a:pt x="187655" y="79909"/>
                </a:lnTo>
                <a:lnTo>
                  <a:pt x="194911" y="71226"/>
                </a:lnTo>
                <a:lnTo>
                  <a:pt x="204596" y="65377"/>
                </a:lnTo>
                <a:lnTo>
                  <a:pt x="215689" y="63233"/>
                </a:lnTo>
                <a:lnTo>
                  <a:pt x="660319" y="63233"/>
                </a:lnTo>
                <a:lnTo>
                  <a:pt x="654786" y="27297"/>
                </a:lnTo>
                <a:lnTo>
                  <a:pt x="650982" y="16675"/>
                </a:lnTo>
                <a:lnTo>
                  <a:pt x="643726" y="7998"/>
                </a:lnTo>
                <a:lnTo>
                  <a:pt x="634024" y="2146"/>
                </a:lnTo>
                <a:lnTo>
                  <a:pt x="622881" y="0"/>
                </a:lnTo>
                <a:close/>
              </a:path>
              <a:path w="770890" h="627379">
                <a:moveTo>
                  <a:pt x="634326" y="300765"/>
                </a:moveTo>
                <a:lnTo>
                  <a:pt x="136383" y="300765"/>
                </a:lnTo>
                <a:lnTo>
                  <a:pt x="158066" y="305141"/>
                </a:lnTo>
                <a:lnTo>
                  <a:pt x="175765" y="317074"/>
                </a:lnTo>
                <a:lnTo>
                  <a:pt x="187694" y="334770"/>
                </a:lnTo>
                <a:lnTo>
                  <a:pt x="192067" y="356439"/>
                </a:lnTo>
                <a:lnTo>
                  <a:pt x="187694" y="378101"/>
                </a:lnTo>
                <a:lnTo>
                  <a:pt x="175765" y="395783"/>
                </a:lnTo>
                <a:lnTo>
                  <a:pt x="158066" y="407701"/>
                </a:lnTo>
                <a:lnTo>
                  <a:pt x="136383" y="412071"/>
                </a:lnTo>
                <a:lnTo>
                  <a:pt x="634326" y="412071"/>
                </a:lnTo>
                <a:lnTo>
                  <a:pt x="612685" y="407701"/>
                </a:lnTo>
                <a:lnTo>
                  <a:pt x="595008" y="395783"/>
                </a:lnTo>
                <a:lnTo>
                  <a:pt x="583087" y="378101"/>
                </a:lnTo>
                <a:lnTo>
                  <a:pt x="578715" y="356439"/>
                </a:lnTo>
                <a:lnTo>
                  <a:pt x="583087" y="334770"/>
                </a:lnTo>
                <a:lnTo>
                  <a:pt x="595008" y="317074"/>
                </a:lnTo>
                <a:lnTo>
                  <a:pt x="612685" y="305141"/>
                </a:lnTo>
                <a:lnTo>
                  <a:pt x="634326" y="300765"/>
                </a:lnTo>
                <a:close/>
              </a:path>
              <a:path w="770890" h="627379">
                <a:moveTo>
                  <a:pt x="770751" y="300765"/>
                </a:moveTo>
                <a:lnTo>
                  <a:pt x="634326" y="300765"/>
                </a:lnTo>
                <a:lnTo>
                  <a:pt x="656012" y="305141"/>
                </a:lnTo>
                <a:lnTo>
                  <a:pt x="673719" y="317074"/>
                </a:lnTo>
                <a:lnTo>
                  <a:pt x="685655" y="334770"/>
                </a:lnTo>
                <a:lnTo>
                  <a:pt x="690031" y="356439"/>
                </a:lnTo>
                <a:lnTo>
                  <a:pt x="685655" y="378101"/>
                </a:lnTo>
                <a:lnTo>
                  <a:pt x="673719" y="395783"/>
                </a:lnTo>
                <a:lnTo>
                  <a:pt x="656012" y="407701"/>
                </a:lnTo>
                <a:lnTo>
                  <a:pt x="634326" y="412071"/>
                </a:lnTo>
                <a:lnTo>
                  <a:pt x="770751" y="412071"/>
                </a:lnTo>
                <a:lnTo>
                  <a:pt x="770751" y="300765"/>
                </a:lnTo>
                <a:close/>
              </a:path>
              <a:path w="770890" h="627379">
                <a:moveTo>
                  <a:pt x="660319" y="63233"/>
                </a:moveTo>
                <a:lnTo>
                  <a:pt x="555061" y="63233"/>
                </a:lnTo>
                <a:lnTo>
                  <a:pt x="566185" y="65377"/>
                </a:lnTo>
                <a:lnTo>
                  <a:pt x="575879" y="71226"/>
                </a:lnTo>
                <a:lnTo>
                  <a:pt x="583140" y="79909"/>
                </a:lnTo>
                <a:lnTo>
                  <a:pt x="586966" y="90552"/>
                </a:lnTo>
                <a:lnTo>
                  <a:pt x="606410" y="217113"/>
                </a:lnTo>
                <a:lnTo>
                  <a:pt x="605859" y="227749"/>
                </a:lnTo>
                <a:lnTo>
                  <a:pt x="601278" y="236436"/>
                </a:lnTo>
                <a:lnTo>
                  <a:pt x="593389" y="242294"/>
                </a:lnTo>
                <a:lnTo>
                  <a:pt x="582914" y="244442"/>
                </a:lnTo>
                <a:lnTo>
                  <a:pt x="747637" y="244442"/>
                </a:lnTo>
                <a:lnTo>
                  <a:pt x="743076" y="243521"/>
                </a:lnTo>
                <a:lnTo>
                  <a:pt x="715716" y="243521"/>
                </a:lnTo>
                <a:lnTo>
                  <a:pt x="704645" y="241376"/>
                </a:lnTo>
                <a:lnTo>
                  <a:pt x="694957" y="235526"/>
                </a:lnTo>
                <a:lnTo>
                  <a:pt x="687689" y="226850"/>
                </a:lnTo>
                <a:lnTo>
                  <a:pt x="683874" y="216223"/>
                </a:lnTo>
                <a:lnTo>
                  <a:pt x="660319" y="63233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82904" y="4167412"/>
            <a:ext cx="770890" cy="896619"/>
          </a:xfrm>
          <a:custGeom>
            <a:avLst/>
            <a:gdLst/>
            <a:ahLst/>
            <a:cxnLst/>
            <a:rect l="l" t="t" r="r" b="b"/>
            <a:pathLst>
              <a:path w="770890" h="896620">
                <a:moveTo>
                  <a:pt x="181847" y="763463"/>
                </a:moveTo>
                <a:lnTo>
                  <a:pt x="70521" y="763463"/>
                </a:lnTo>
                <a:lnTo>
                  <a:pt x="70521" y="868915"/>
                </a:lnTo>
                <a:lnTo>
                  <a:pt x="72697" y="879681"/>
                </a:lnTo>
                <a:lnTo>
                  <a:pt x="78633" y="888471"/>
                </a:lnTo>
                <a:lnTo>
                  <a:pt x="87440" y="894397"/>
                </a:lnTo>
                <a:lnTo>
                  <a:pt x="98227" y="896569"/>
                </a:lnTo>
                <a:lnTo>
                  <a:pt x="154204" y="896569"/>
                </a:lnTo>
                <a:lnTo>
                  <a:pt x="164995" y="894397"/>
                </a:lnTo>
                <a:lnTo>
                  <a:pt x="173778" y="888471"/>
                </a:lnTo>
                <a:lnTo>
                  <a:pt x="179685" y="879681"/>
                </a:lnTo>
                <a:lnTo>
                  <a:pt x="181847" y="868915"/>
                </a:lnTo>
                <a:lnTo>
                  <a:pt x="181847" y="763463"/>
                </a:lnTo>
                <a:close/>
              </a:path>
              <a:path w="770890" h="896620">
                <a:moveTo>
                  <a:pt x="700156" y="763463"/>
                </a:moveTo>
                <a:lnTo>
                  <a:pt x="588798" y="763463"/>
                </a:lnTo>
                <a:lnTo>
                  <a:pt x="588798" y="868915"/>
                </a:lnTo>
                <a:lnTo>
                  <a:pt x="590969" y="879681"/>
                </a:lnTo>
                <a:lnTo>
                  <a:pt x="596887" y="888471"/>
                </a:lnTo>
                <a:lnTo>
                  <a:pt x="605664" y="894397"/>
                </a:lnTo>
                <a:lnTo>
                  <a:pt x="616410" y="896569"/>
                </a:lnTo>
                <a:lnTo>
                  <a:pt x="672492" y="896569"/>
                </a:lnTo>
                <a:lnTo>
                  <a:pt x="683255" y="894397"/>
                </a:lnTo>
                <a:lnTo>
                  <a:pt x="692049" y="888471"/>
                </a:lnTo>
                <a:lnTo>
                  <a:pt x="697981" y="879681"/>
                </a:lnTo>
                <a:lnTo>
                  <a:pt x="700156" y="868915"/>
                </a:lnTo>
                <a:lnTo>
                  <a:pt x="700156" y="763463"/>
                </a:lnTo>
                <a:close/>
              </a:path>
              <a:path w="770890" h="896620">
                <a:moveTo>
                  <a:pt x="385391" y="0"/>
                </a:moveTo>
                <a:lnTo>
                  <a:pt x="307542" y="1749"/>
                </a:lnTo>
                <a:lnTo>
                  <a:pt x="239827" y="6898"/>
                </a:lnTo>
                <a:lnTo>
                  <a:pt x="181985" y="15300"/>
                </a:lnTo>
                <a:lnTo>
                  <a:pt x="133756" y="26806"/>
                </a:lnTo>
                <a:lnTo>
                  <a:pt x="94880" y="41270"/>
                </a:lnTo>
                <a:lnTo>
                  <a:pt x="44144" y="78479"/>
                </a:lnTo>
                <a:lnTo>
                  <a:pt x="27695" y="125744"/>
                </a:lnTo>
                <a:lnTo>
                  <a:pt x="0" y="735810"/>
                </a:lnTo>
                <a:lnTo>
                  <a:pt x="2174" y="746589"/>
                </a:lnTo>
                <a:lnTo>
                  <a:pt x="8103" y="755377"/>
                </a:lnTo>
                <a:lnTo>
                  <a:pt x="16896" y="761295"/>
                </a:lnTo>
                <a:lnTo>
                  <a:pt x="27664" y="763463"/>
                </a:lnTo>
                <a:lnTo>
                  <a:pt x="743045" y="763463"/>
                </a:lnTo>
                <a:lnTo>
                  <a:pt x="753812" y="761295"/>
                </a:lnTo>
                <a:lnTo>
                  <a:pt x="762606" y="755377"/>
                </a:lnTo>
                <a:lnTo>
                  <a:pt x="768535" y="746589"/>
                </a:lnTo>
                <a:lnTo>
                  <a:pt x="770709" y="735810"/>
                </a:lnTo>
                <a:lnTo>
                  <a:pt x="768253" y="681654"/>
                </a:lnTo>
                <a:lnTo>
                  <a:pt x="136351" y="681654"/>
                </a:lnTo>
                <a:lnTo>
                  <a:pt x="114696" y="677283"/>
                </a:lnTo>
                <a:lnTo>
                  <a:pt x="96998" y="665363"/>
                </a:lnTo>
                <a:lnTo>
                  <a:pt x="85058" y="647680"/>
                </a:lnTo>
                <a:lnTo>
                  <a:pt x="80678" y="626022"/>
                </a:lnTo>
                <a:lnTo>
                  <a:pt x="85058" y="604352"/>
                </a:lnTo>
                <a:lnTo>
                  <a:pt x="96998" y="586652"/>
                </a:lnTo>
                <a:lnTo>
                  <a:pt x="114696" y="574716"/>
                </a:lnTo>
                <a:lnTo>
                  <a:pt x="136351" y="570338"/>
                </a:lnTo>
                <a:lnTo>
                  <a:pt x="763206" y="570338"/>
                </a:lnTo>
                <a:lnTo>
                  <a:pt x="757069" y="435012"/>
                </a:lnTo>
                <a:lnTo>
                  <a:pt x="117211" y="435012"/>
                </a:lnTo>
                <a:lnTo>
                  <a:pt x="108741" y="433309"/>
                </a:lnTo>
                <a:lnTo>
                  <a:pt x="101829" y="428655"/>
                </a:lnTo>
                <a:lnTo>
                  <a:pt x="97170" y="421738"/>
                </a:lnTo>
                <a:lnTo>
                  <a:pt x="95463" y="413243"/>
                </a:lnTo>
                <a:lnTo>
                  <a:pt x="102981" y="201082"/>
                </a:lnTo>
                <a:lnTo>
                  <a:pt x="124484" y="159010"/>
                </a:lnTo>
                <a:lnTo>
                  <a:pt x="191323" y="135042"/>
                </a:lnTo>
                <a:lnTo>
                  <a:pt x="242833" y="128555"/>
                </a:lnTo>
                <a:lnTo>
                  <a:pt x="306986" y="125041"/>
                </a:lnTo>
                <a:lnTo>
                  <a:pt x="384218" y="123985"/>
                </a:lnTo>
                <a:lnTo>
                  <a:pt x="742757" y="123985"/>
                </a:lnTo>
                <a:lnTo>
                  <a:pt x="738976" y="100928"/>
                </a:lnTo>
                <a:lnTo>
                  <a:pt x="736863" y="97096"/>
                </a:lnTo>
                <a:lnTo>
                  <a:pt x="254432" y="97096"/>
                </a:lnTo>
                <a:lnTo>
                  <a:pt x="250746" y="93347"/>
                </a:lnTo>
                <a:lnTo>
                  <a:pt x="250746" y="56815"/>
                </a:lnTo>
                <a:lnTo>
                  <a:pt x="254432" y="53087"/>
                </a:lnTo>
                <a:lnTo>
                  <a:pt x="696238" y="53087"/>
                </a:lnTo>
                <a:lnTo>
                  <a:pt x="675864" y="41270"/>
                </a:lnTo>
                <a:lnTo>
                  <a:pt x="636991" y="26806"/>
                </a:lnTo>
                <a:lnTo>
                  <a:pt x="588768" y="15300"/>
                </a:lnTo>
                <a:lnTo>
                  <a:pt x="530933" y="6898"/>
                </a:lnTo>
                <a:lnTo>
                  <a:pt x="463227" y="1749"/>
                </a:lnTo>
                <a:lnTo>
                  <a:pt x="385391" y="0"/>
                </a:lnTo>
                <a:close/>
              </a:path>
              <a:path w="770890" h="896620">
                <a:moveTo>
                  <a:pt x="634326" y="570338"/>
                </a:moveTo>
                <a:lnTo>
                  <a:pt x="136351" y="570338"/>
                </a:lnTo>
                <a:lnTo>
                  <a:pt x="158033" y="574716"/>
                </a:lnTo>
                <a:lnTo>
                  <a:pt x="175728" y="586652"/>
                </a:lnTo>
                <a:lnTo>
                  <a:pt x="187654" y="604352"/>
                </a:lnTo>
                <a:lnTo>
                  <a:pt x="192025" y="626022"/>
                </a:lnTo>
                <a:lnTo>
                  <a:pt x="187654" y="647680"/>
                </a:lnTo>
                <a:lnTo>
                  <a:pt x="175728" y="665363"/>
                </a:lnTo>
                <a:lnTo>
                  <a:pt x="158033" y="677283"/>
                </a:lnTo>
                <a:lnTo>
                  <a:pt x="136351" y="681654"/>
                </a:lnTo>
                <a:lnTo>
                  <a:pt x="634326" y="681654"/>
                </a:lnTo>
                <a:lnTo>
                  <a:pt x="612644" y="677283"/>
                </a:lnTo>
                <a:lnTo>
                  <a:pt x="594949" y="665363"/>
                </a:lnTo>
                <a:lnTo>
                  <a:pt x="583023" y="647680"/>
                </a:lnTo>
                <a:lnTo>
                  <a:pt x="578652" y="626022"/>
                </a:lnTo>
                <a:lnTo>
                  <a:pt x="583023" y="604352"/>
                </a:lnTo>
                <a:lnTo>
                  <a:pt x="594949" y="586652"/>
                </a:lnTo>
                <a:lnTo>
                  <a:pt x="612644" y="574716"/>
                </a:lnTo>
                <a:lnTo>
                  <a:pt x="634326" y="570338"/>
                </a:lnTo>
                <a:close/>
              </a:path>
              <a:path w="770890" h="896620">
                <a:moveTo>
                  <a:pt x="763206" y="570338"/>
                </a:moveTo>
                <a:lnTo>
                  <a:pt x="634326" y="570338"/>
                </a:lnTo>
                <a:lnTo>
                  <a:pt x="656003" y="574716"/>
                </a:lnTo>
                <a:lnTo>
                  <a:pt x="673699" y="586652"/>
                </a:lnTo>
                <a:lnTo>
                  <a:pt x="685627" y="604352"/>
                </a:lnTo>
                <a:lnTo>
                  <a:pt x="689999" y="626022"/>
                </a:lnTo>
                <a:lnTo>
                  <a:pt x="685627" y="647680"/>
                </a:lnTo>
                <a:lnTo>
                  <a:pt x="673699" y="665363"/>
                </a:lnTo>
                <a:lnTo>
                  <a:pt x="656003" y="677283"/>
                </a:lnTo>
                <a:lnTo>
                  <a:pt x="634326" y="681654"/>
                </a:lnTo>
                <a:lnTo>
                  <a:pt x="768253" y="681654"/>
                </a:lnTo>
                <a:lnTo>
                  <a:pt x="763206" y="570338"/>
                </a:lnTo>
                <a:close/>
              </a:path>
              <a:path w="770890" h="896620">
                <a:moveTo>
                  <a:pt x="742757" y="123985"/>
                </a:moveTo>
                <a:lnTo>
                  <a:pt x="384218" y="123985"/>
                </a:lnTo>
                <a:lnTo>
                  <a:pt x="461452" y="125041"/>
                </a:lnTo>
                <a:lnTo>
                  <a:pt x="525611" y="128555"/>
                </a:lnTo>
                <a:lnTo>
                  <a:pt x="577130" y="135042"/>
                </a:lnTo>
                <a:lnTo>
                  <a:pt x="616443" y="145022"/>
                </a:lnTo>
                <a:lnTo>
                  <a:pt x="660192" y="177525"/>
                </a:lnTo>
                <a:lnTo>
                  <a:pt x="675246" y="413243"/>
                </a:lnTo>
                <a:lnTo>
                  <a:pt x="673548" y="421738"/>
                </a:lnTo>
                <a:lnTo>
                  <a:pt x="668907" y="428655"/>
                </a:lnTo>
                <a:lnTo>
                  <a:pt x="662007" y="433309"/>
                </a:lnTo>
                <a:lnTo>
                  <a:pt x="653529" y="435012"/>
                </a:lnTo>
                <a:lnTo>
                  <a:pt x="757069" y="435012"/>
                </a:lnTo>
                <a:lnTo>
                  <a:pt x="743045" y="125744"/>
                </a:lnTo>
                <a:lnTo>
                  <a:pt x="742757" y="123985"/>
                </a:lnTo>
                <a:close/>
              </a:path>
              <a:path w="770890" h="896620">
                <a:moveTo>
                  <a:pt x="696238" y="53087"/>
                </a:moveTo>
                <a:lnTo>
                  <a:pt x="516246" y="53087"/>
                </a:lnTo>
                <a:lnTo>
                  <a:pt x="519994" y="56815"/>
                </a:lnTo>
                <a:lnTo>
                  <a:pt x="519994" y="93347"/>
                </a:lnTo>
                <a:lnTo>
                  <a:pt x="516246" y="97096"/>
                </a:lnTo>
                <a:lnTo>
                  <a:pt x="736863" y="97096"/>
                </a:lnTo>
                <a:lnTo>
                  <a:pt x="726596" y="78479"/>
                </a:lnTo>
                <a:lnTo>
                  <a:pt x="705646" y="58543"/>
                </a:lnTo>
                <a:lnTo>
                  <a:pt x="696238" y="53087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4618" y="4251179"/>
            <a:ext cx="1261110" cy="765810"/>
          </a:xfrm>
          <a:custGeom>
            <a:avLst/>
            <a:gdLst/>
            <a:ahLst/>
            <a:cxnLst/>
            <a:rect l="l" t="t" r="r" b="b"/>
            <a:pathLst>
              <a:path w="1261110" h="765810">
                <a:moveTo>
                  <a:pt x="1233679" y="0"/>
                </a:moveTo>
                <a:lnTo>
                  <a:pt x="27025" y="0"/>
                </a:lnTo>
                <a:lnTo>
                  <a:pt x="16516" y="2127"/>
                </a:lnTo>
                <a:lnTo>
                  <a:pt x="7925" y="7923"/>
                </a:lnTo>
                <a:lnTo>
                  <a:pt x="2127" y="16512"/>
                </a:lnTo>
                <a:lnTo>
                  <a:pt x="0" y="27014"/>
                </a:lnTo>
                <a:lnTo>
                  <a:pt x="0" y="738406"/>
                </a:lnTo>
                <a:lnTo>
                  <a:pt x="2127" y="748909"/>
                </a:lnTo>
                <a:lnTo>
                  <a:pt x="7925" y="757497"/>
                </a:lnTo>
                <a:lnTo>
                  <a:pt x="16516" y="763294"/>
                </a:lnTo>
                <a:lnTo>
                  <a:pt x="27025" y="765421"/>
                </a:lnTo>
                <a:lnTo>
                  <a:pt x="1233679" y="765421"/>
                </a:lnTo>
                <a:lnTo>
                  <a:pt x="1244182" y="763294"/>
                </a:lnTo>
                <a:lnTo>
                  <a:pt x="1252770" y="757497"/>
                </a:lnTo>
                <a:lnTo>
                  <a:pt x="1258567" y="748909"/>
                </a:lnTo>
                <a:lnTo>
                  <a:pt x="1260694" y="738406"/>
                </a:lnTo>
                <a:lnTo>
                  <a:pt x="1260694" y="720396"/>
                </a:lnTo>
                <a:lnTo>
                  <a:pt x="45024" y="720396"/>
                </a:lnTo>
                <a:lnTo>
                  <a:pt x="45024" y="570548"/>
                </a:lnTo>
                <a:lnTo>
                  <a:pt x="195292" y="570548"/>
                </a:lnTo>
                <a:lnTo>
                  <a:pt x="205801" y="568420"/>
                </a:lnTo>
                <a:lnTo>
                  <a:pt x="214392" y="562624"/>
                </a:lnTo>
                <a:lnTo>
                  <a:pt x="220190" y="554035"/>
                </a:lnTo>
                <a:lnTo>
                  <a:pt x="222255" y="543839"/>
                </a:lnTo>
                <a:lnTo>
                  <a:pt x="222317" y="525523"/>
                </a:lnTo>
                <a:lnTo>
                  <a:pt x="45024" y="525523"/>
                </a:lnTo>
                <a:lnTo>
                  <a:pt x="45024" y="239898"/>
                </a:lnTo>
                <a:lnTo>
                  <a:pt x="222317" y="239898"/>
                </a:lnTo>
                <a:lnTo>
                  <a:pt x="222255" y="221582"/>
                </a:lnTo>
                <a:lnTo>
                  <a:pt x="220190" y="211385"/>
                </a:lnTo>
                <a:lnTo>
                  <a:pt x="214392" y="202797"/>
                </a:lnTo>
                <a:lnTo>
                  <a:pt x="205801" y="197000"/>
                </a:lnTo>
                <a:lnTo>
                  <a:pt x="195292" y="194873"/>
                </a:lnTo>
                <a:lnTo>
                  <a:pt x="45024" y="194873"/>
                </a:lnTo>
                <a:lnTo>
                  <a:pt x="45024" y="45024"/>
                </a:lnTo>
                <a:lnTo>
                  <a:pt x="1260694" y="45024"/>
                </a:lnTo>
                <a:lnTo>
                  <a:pt x="1260694" y="27014"/>
                </a:lnTo>
                <a:lnTo>
                  <a:pt x="1258567" y="16512"/>
                </a:lnTo>
                <a:lnTo>
                  <a:pt x="1252770" y="7923"/>
                </a:lnTo>
                <a:lnTo>
                  <a:pt x="1244182" y="2127"/>
                </a:lnTo>
                <a:lnTo>
                  <a:pt x="1233679" y="0"/>
                </a:lnTo>
                <a:close/>
              </a:path>
              <a:path w="1261110" h="765810">
                <a:moveTo>
                  <a:pt x="652859" y="45024"/>
                </a:moveTo>
                <a:lnTo>
                  <a:pt x="607834" y="45024"/>
                </a:lnTo>
                <a:lnTo>
                  <a:pt x="607834" y="207731"/>
                </a:lnTo>
                <a:lnTo>
                  <a:pt x="558499" y="221582"/>
                </a:lnTo>
                <a:lnTo>
                  <a:pt x="516126" y="248283"/>
                </a:lnTo>
                <a:lnTo>
                  <a:pt x="483014" y="285556"/>
                </a:lnTo>
                <a:lnTo>
                  <a:pt x="461461" y="331125"/>
                </a:lnTo>
                <a:lnTo>
                  <a:pt x="453766" y="382710"/>
                </a:lnTo>
                <a:lnTo>
                  <a:pt x="461461" y="434296"/>
                </a:lnTo>
                <a:lnTo>
                  <a:pt x="483014" y="479865"/>
                </a:lnTo>
                <a:lnTo>
                  <a:pt x="516126" y="517138"/>
                </a:lnTo>
                <a:lnTo>
                  <a:pt x="558499" y="543839"/>
                </a:lnTo>
                <a:lnTo>
                  <a:pt x="607834" y="557689"/>
                </a:lnTo>
                <a:lnTo>
                  <a:pt x="607834" y="720396"/>
                </a:lnTo>
                <a:lnTo>
                  <a:pt x="652859" y="720396"/>
                </a:lnTo>
                <a:lnTo>
                  <a:pt x="652859" y="557689"/>
                </a:lnTo>
                <a:lnTo>
                  <a:pt x="702200" y="543839"/>
                </a:lnTo>
                <a:lnTo>
                  <a:pt x="744576" y="517138"/>
                </a:lnTo>
                <a:lnTo>
                  <a:pt x="748969" y="512193"/>
                </a:lnTo>
                <a:lnTo>
                  <a:pt x="607834" y="512193"/>
                </a:lnTo>
                <a:lnTo>
                  <a:pt x="564712" y="496557"/>
                </a:lnTo>
                <a:lnTo>
                  <a:pt x="530126" y="467748"/>
                </a:lnTo>
                <a:lnTo>
                  <a:pt x="507134" y="428791"/>
                </a:lnTo>
                <a:lnTo>
                  <a:pt x="498791" y="382710"/>
                </a:lnTo>
                <a:lnTo>
                  <a:pt x="507134" y="336629"/>
                </a:lnTo>
                <a:lnTo>
                  <a:pt x="530126" y="297672"/>
                </a:lnTo>
                <a:lnTo>
                  <a:pt x="564712" y="268864"/>
                </a:lnTo>
                <a:lnTo>
                  <a:pt x="607834" y="253227"/>
                </a:lnTo>
                <a:lnTo>
                  <a:pt x="748969" y="253227"/>
                </a:lnTo>
                <a:lnTo>
                  <a:pt x="744576" y="248283"/>
                </a:lnTo>
                <a:lnTo>
                  <a:pt x="702200" y="221582"/>
                </a:lnTo>
                <a:lnTo>
                  <a:pt x="652859" y="207731"/>
                </a:lnTo>
                <a:lnTo>
                  <a:pt x="652859" y="45024"/>
                </a:lnTo>
                <a:close/>
              </a:path>
              <a:path w="1261110" h="765810">
                <a:moveTo>
                  <a:pt x="1260694" y="45024"/>
                </a:moveTo>
                <a:lnTo>
                  <a:pt x="1215669" y="45024"/>
                </a:lnTo>
                <a:lnTo>
                  <a:pt x="1215669" y="194873"/>
                </a:lnTo>
                <a:lnTo>
                  <a:pt x="1065412" y="194873"/>
                </a:lnTo>
                <a:lnTo>
                  <a:pt x="1038387" y="241919"/>
                </a:lnTo>
                <a:lnTo>
                  <a:pt x="990867" y="258484"/>
                </a:lnTo>
                <a:lnTo>
                  <a:pt x="952694" y="289721"/>
                </a:lnTo>
                <a:lnTo>
                  <a:pt x="927285" y="332255"/>
                </a:lnTo>
                <a:lnTo>
                  <a:pt x="918055" y="382710"/>
                </a:lnTo>
                <a:lnTo>
                  <a:pt x="927285" y="433166"/>
                </a:lnTo>
                <a:lnTo>
                  <a:pt x="952694" y="475700"/>
                </a:lnTo>
                <a:lnTo>
                  <a:pt x="990867" y="506937"/>
                </a:lnTo>
                <a:lnTo>
                  <a:pt x="1038387" y="523502"/>
                </a:lnTo>
                <a:lnTo>
                  <a:pt x="1038449" y="543839"/>
                </a:lnTo>
                <a:lnTo>
                  <a:pt x="1040514" y="554035"/>
                </a:lnTo>
                <a:lnTo>
                  <a:pt x="1046312" y="562624"/>
                </a:lnTo>
                <a:lnTo>
                  <a:pt x="1054903" y="568420"/>
                </a:lnTo>
                <a:lnTo>
                  <a:pt x="1065412" y="570548"/>
                </a:lnTo>
                <a:lnTo>
                  <a:pt x="1215669" y="570548"/>
                </a:lnTo>
                <a:lnTo>
                  <a:pt x="1215669" y="720396"/>
                </a:lnTo>
                <a:lnTo>
                  <a:pt x="1260694" y="720396"/>
                </a:lnTo>
                <a:lnTo>
                  <a:pt x="1260694" y="525523"/>
                </a:lnTo>
                <a:lnTo>
                  <a:pt x="1083412" y="525523"/>
                </a:lnTo>
                <a:lnTo>
                  <a:pt x="1083412" y="477566"/>
                </a:lnTo>
                <a:lnTo>
                  <a:pt x="1038387" y="477566"/>
                </a:lnTo>
                <a:lnTo>
                  <a:pt x="1008451" y="464939"/>
                </a:lnTo>
                <a:lnTo>
                  <a:pt x="984583" y="443622"/>
                </a:lnTo>
                <a:lnTo>
                  <a:pt x="968791" y="415563"/>
                </a:lnTo>
                <a:lnTo>
                  <a:pt x="963080" y="382710"/>
                </a:lnTo>
                <a:lnTo>
                  <a:pt x="968791" y="349857"/>
                </a:lnTo>
                <a:lnTo>
                  <a:pt x="984583" y="321799"/>
                </a:lnTo>
                <a:lnTo>
                  <a:pt x="1008451" y="300482"/>
                </a:lnTo>
                <a:lnTo>
                  <a:pt x="1038387" y="287855"/>
                </a:lnTo>
                <a:lnTo>
                  <a:pt x="1083412" y="287855"/>
                </a:lnTo>
                <a:lnTo>
                  <a:pt x="1083412" y="239898"/>
                </a:lnTo>
                <a:lnTo>
                  <a:pt x="1260694" y="239898"/>
                </a:lnTo>
                <a:lnTo>
                  <a:pt x="1260694" y="45024"/>
                </a:lnTo>
                <a:close/>
              </a:path>
              <a:path w="1261110" h="765810">
                <a:moveTo>
                  <a:pt x="222317" y="239898"/>
                </a:moveTo>
                <a:lnTo>
                  <a:pt x="177282" y="239898"/>
                </a:lnTo>
                <a:lnTo>
                  <a:pt x="177282" y="525523"/>
                </a:lnTo>
                <a:lnTo>
                  <a:pt x="222317" y="525523"/>
                </a:lnTo>
                <a:lnTo>
                  <a:pt x="222317" y="523502"/>
                </a:lnTo>
                <a:lnTo>
                  <a:pt x="269837" y="506937"/>
                </a:lnTo>
                <a:lnTo>
                  <a:pt x="305729" y="477566"/>
                </a:lnTo>
                <a:lnTo>
                  <a:pt x="222317" y="477566"/>
                </a:lnTo>
                <a:lnTo>
                  <a:pt x="222317" y="287855"/>
                </a:lnTo>
                <a:lnTo>
                  <a:pt x="305729" y="287855"/>
                </a:lnTo>
                <a:lnTo>
                  <a:pt x="269837" y="258484"/>
                </a:lnTo>
                <a:lnTo>
                  <a:pt x="222317" y="241919"/>
                </a:lnTo>
                <a:lnTo>
                  <a:pt x="222317" y="239898"/>
                </a:lnTo>
                <a:close/>
              </a:path>
              <a:path w="1261110" h="765810">
                <a:moveTo>
                  <a:pt x="1260694" y="239898"/>
                </a:moveTo>
                <a:lnTo>
                  <a:pt x="1215669" y="239898"/>
                </a:lnTo>
                <a:lnTo>
                  <a:pt x="1215669" y="525523"/>
                </a:lnTo>
                <a:lnTo>
                  <a:pt x="1260694" y="525523"/>
                </a:lnTo>
                <a:lnTo>
                  <a:pt x="1260694" y="239898"/>
                </a:lnTo>
                <a:close/>
              </a:path>
              <a:path w="1261110" h="765810">
                <a:moveTo>
                  <a:pt x="652859" y="253227"/>
                </a:moveTo>
                <a:lnTo>
                  <a:pt x="607834" y="253227"/>
                </a:lnTo>
                <a:lnTo>
                  <a:pt x="607834" y="512193"/>
                </a:lnTo>
                <a:lnTo>
                  <a:pt x="652859" y="512193"/>
                </a:lnTo>
                <a:lnTo>
                  <a:pt x="652859" y="253227"/>
                </a:lnTo>
                <a:close/>
              </a:path>
              <a:path w="1261110" h="765810">
                <a:moveTo>
                  <a:pt x="748969" y="253227"/>
                </a:moveTo>
                <a:lnTo>
                  <a:pt x="652859" y="253227"/>
                </a:lnTo>
                <a:lnTo>
                  <a:pt x="695984" y="268864"/>
                </a:lnTo>
                <a:lnTo>
                  <a:pt x="730573" y="297672"/>
                </a:lnTo>
                <a:lnTo>
                  <a:pt x="753569" y="336629"/>
                </a:lnTo>
                <a:lnTo>
                  <a:pt x="761913" y="382710"/>
                </a:lnTo>
                <a:lnTo>
                  <a:pt x="753569" y="428791"/>
                </a:lnTo>
                <a:lnTo>
                  <a:pt x="730573" y="467748"/>
                </a:lnTo>
                <a:lnTo>
                  <a:pt x="695984" y="496557"/>
                </a:lnTo>
                <a:lnTo>
                  <a:pt x="652859" y="512193"/>
                </a:lnTo>
                <a:lnTo>
                  <a:pt x="748969" y="512193"/>
                </a:lnTo>
                <a:lnTo>
                  <a:pt x="777690" y="479865"/>
                </a:lnTo>
                <a:lnTo>
                  <a:pt x="799243" y="434296"/>
                </a:lnTo>
                <a:lnTo>
                  <a:pt x="806938" y="382710"/>
                </a:lnTo>
                <a:lnTo>
                  <a:pt x="799243" y="331125"/>
                </a:lnTo>
                <a:lnTo>
                  <a:pt x="777690" y="285556"/>
                </a:lnTo>
                <a:lnTo>
                  <a:pt x="748969" y="253227"/>
                </a:lnTo>
                <a:close/>
              </a:path>
              <a:path w="1261110" h="765810">
                <a:moveTo>
                  <a:pt x="305729" y="287855"/>
                </a:moveTo>
                <a:lnTo>
                  <a:pt x="222317" y="287855"/>
                </a:lnTo>
                <a:lnTo>
                  <a:pt x="252253" y="300482"/>
                </a:lnTo>
                <a:lnTo>
                  <a:pt x="276121" y="321799"/>
                </a:lnTo>
                <a:lnTo>
                  <a:pt x="291914" y="349857"/>
                </a:lnTo>
                <a:lnTo>
                  <a:pt x="297624" y="382710"/>
                </a:lnTo>
                <a:lnTo>
                  <a:pt x="291914" y="415563"/>
                </a:lnTo>
                <a:lnTo>
                  <a:pt x="276121" y="443622"/>
                </a:lnTo>
                <a:lnTo>
                  <a:pt x="252253" y="464939"/>
                </a:lnTo>
                <a:lnTo>
                  <a:pt x="222317" y="477566"/>
                </a:lnTo>
                <a:lnTo>
                  <a:pt x="305729" y="477566"/>
                </a:lnTo>
                <a:lnTo>
                  <a:pt x="308010" y="475700"/>
                </a:lnTo>
                <a:lnTo>
                  <a:pt x="333419" y="433166"/>
                </a:lnTo>
                <a:lnTo>
                  <a:pt x="342649" y="382710"/>
                </a:lnTo>
                <a:lnTo>
                  <a:pt x="333419" y="332255"/>
                </a:lnTo>
                <a:lnTo>
                  <a:pt x="308010" y="289721"/>
                </a:lnTo>
                <a:lnTo>
                  <a:pt x="305729" y="287855"/>
                </a:lnTo>
                <a:close/>
              </a:path>
              <a:path w="1261110" h="765810">
                <a:moveTo>
                  <a:pt x="1083412" y="287855"/>
                </a:moveTo>
                <a:lnTo>
                  <a:pt x="1038387" y="287855"/>
                </a:lnTo>
                <a:lnTo>
                  <a:pt x="1038387" y="477566"/>
                </a:lnTo>
                <a:lnTo>
                  <a:pt x="1083412" y="477566"/>
                </a:lnTo>
                <a:lnTo>
                  <a:pt x="1083412" y="287855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5738045" y="4146707"/>
            <a:ext cx="960119" cy="956944"/>
            <a:chOff x="5738045" y="4146707"/>
            <a:chExt cx="960119" cy="956944"/>
          </a:xfrm>
        </p:grpSpPr>
        <p:sp>
          <p:nvSpPr>
            <p:cNvPr id="36" name="object 36"/>
            <p:cNvSpPr/>
            <p:nvPr/>
          </p:nvSpPr>
          <p:spPr>
            <a:xfrm>
              <a:off x="5738037" y="4146708"/>
              <a:ext cx="960119" cy="956944"/>
            </a:xfrm>
            <a:custGeom>
              <a:avLst/>
              <a:gdLst/>
              <a:ahLst/>
              <a:cxnLst/>
              <a:rect l="l" t="t" r="r" b="b"/>
              <a:pathLst>
                <a:path w="960120" h="956945">
                  <a:moveTo>
                    <a:pt x="273138" y="103124"/>
                  </a:moveTo>
                  <a:lnTo>
                    <a:pt x="136131" y="103124"/>
                  </a:lnTo>
                  <a:lnTo>
                    <a:pt x="136131" y="120929"/>
                  </a:lnTo>
                  <a:lnTo>
                    <a:pt x="273138" y="120929"/>
                  </a:lnTo>
                  <a:lnTo>
                    <a:pt x="273138" y="103124"/>
                  </a:lnTo>
                  <a:close/>
                </a:path>
                <a:path w="960120" h="956945">
                  <a:moveTo>
                    <a:pt x="273138" y="57454"/>
                  </a:moveTo>
                  <a:lnTo>
                    <a:pt x="136131" y="57454"/>
                  </a:lnTo>
                  <a:lnTo>
                    <a:pt x="136131" y="75247"/>
                  </a:lnTo>
                  <a:lnTo>
                    <a:pt x="273138" y="75247"/>
                  </a:lnTo>
                  <a:lnTo>
                    <a:pt x="273138" y="57454"/>
                  </a:lnTo>
                  <a:close/>
                </a:path>
                <a:path w="960120" h="956945">
                  <a:moveTo>
                    <a:pt x="543229" y="103124"/>
                  </a:moveTo>
                  <a:lnTo>
                    <a:pt x="406222" y="103124"/>
                  </a:lnTo>
                  <a:lnTo>
                    <a:pt x="406222" y="120929"/>
                  </a:lnTo>
                  <a:lnTo>
                    <a:pt x="543229" y="120929"/>
                  </a:lnTo>
                  <a:lnTo>
                    <a:pt x="543229" y="103124"/>
                  </a:lnTo>
                  <a:close/>
                </a:path>
                <a:path w="960120" h="956945">
                  <a:moveTo>
                    <a:pt x="543229" y="57454"/>
                  </a:moveTo>
                  <a:lnTo>
                    <a:pt x="406222" y="57454"/>
                  </a:lnTo>
                  <a:lnTo>
                    <a:pt x="406222" y="75247"/>
                  </a:lnTo>
                  <a:lnTo>
                    <a:pt x="543229" y="75247"/>
                  </a:lnTo>
                  <a:lnTo>
                    <a:pt x="543229" y="57454"/>
                  </a:lnTo>
                  <a:close/>
                </a:path>
                <a:path w="960120" h="956945">
                  <a:moveTo>
                    <a:pt x="818946" y="151650"/>
                  </a:moveTo>
                  <a:lnTo>
                    <a:pt x="681939" y="151650"/>
                  </a:lnTo>
                  <a:lnTo>
                    <a:pt x="681939" y="169443"/>
                  </a:lnTo>
                  <a:lnTo>
                    <a:pt x="818946" y="169443"/>
                  </a:lnTo>
                  <a:lnTo>
                    <a:pt x="818946" y="151650"/>
                  </a:lnTo>
                  <a:close/>
                </a:path>
                <a:path w="960120" h="956945">
                  <a:moveTo>
                    <a:pt x="818946" y="103124"/>
                  </a:moveTo>
                  <a:lnTo>
                    <a:pt x="681939" y="103124"/>
                  </a:lnTo>
                  <a:lnTo>
                    <a:pt x="681939" y="120929"/>
                  </a:lnTo>
                  <a:lnTo>
                    <a:pt x="818946" y="120929"/>
                  </a:lnTo>
                  <a:lnTo>
                    <a:pt x="818946" y="103124"/>
                  </a:lnTo>
                  <a:close/>
                </a:path>
                <a:path w="960120" h="956945">
                  <a:moveTo>
                    <a:pt x="818946" y="57454"/>
                  </a:moveTo>
                  <a:lnTo>
                    <a:pt x="681939" y="57454"/>
                  </a:lnTo>
                  <a:lnTo>
                    <a:pt x="681939" y="75247"/>
                  </a:lnTo>
                  <a:lnTo>
                    <a:pt x="818946" y="75247"/>
                  </a:lnTo>
                  <a:lnTo>
                    <a:pt x="818946" y="57454"/>
                  </a:lnTo>
                  <a:close/>
                </a:path>
                <a:path w="960120" h="956945">
                  <a:moveTo>
                    <a:pt x="959777" y="691197"/>
                  </a:moveTo>
                  <a:lnTo>
                    <a:pt x="941971" y="691197"/>
                  </a:lnTo>
                  <a:lnTo>
                    <a:pt x="941971" y="708977"/>
                  </a:lnTo>
                  <a:lnTo>
                    <a:pt x="941971" y="764857"/>
                  </a:lnTo>
                  <a:lnTo>
                    <a:pt x="883856" y="764857"/>
                  </a:lnTo>
                  <a:lnTo>
                    <a:pt x="883856" y="782637"/>
                  </a:lnTo>
                  <a:lnTo>
                    <a:pt x="883856" y="850519"/>
                  </a:lnTo>
                  <a:lnTo>
                    <a:pt x="786345" y="850519"/>
                  </a:lnTo>
                  <a:lnTo>
                    <a:pt x="786345" y="782637"/>
                  </a:lnTo>
                  <a:lnTo>
                    <a:pt x="883856" y="782637"/>
                  </a:lnTo>
                  <a:lnTo>
                    <a:pt x="883856" y="764857"/>
                  </a:lnTo>
                  <a:lnTo>
                    <a:pt x="768540" y="764857"/>
                  </a:lnTo>
                  <a:lnTo>
                    <a:pt x="768540" y="782637"/>
                  </a:lnTo>
                  <a:lnTo>
                    <a:pt x="768540" y="939152"/>
                  </a:lnTo>
                  <a:lnTo>
                    <a:pt x="711022" y="939152"/>
                  </a:lnTo>
                  <a:lnTo>
                    <a:pt x="711022" y="782637"/>
                  </a:lnTo>
                  <a:lnTo>
                    <a:pt x="768540" y="782637"/>
                  </a:lnTo>
                  <a:lnTo>
                    <a:pt x="768540" y="764857"/>
                  </a:lnTo>
                  <a:lnTo>
                    <a:pt x="693229" y="764857"/>
                  </a:lnTo>
                  <a:lnTo>
                    <a:pt x="693229" y="782637"/>
                  </a:lnTo>
                  <a:lnTo>
                    <a:pt x="693229" y="850519"/>
                  </a:lnTo>
                  <a:lnTo>
                    <a:pt x="626427" y="850519"/>
                  </a:lnTo>
                  <a:lnTo>
                    <a:pt x="626427" y="782637"/>
                  </a:lnTo>
                  <a:lnTo>
                    <a:pt x="693229" y="782637"/>
                  </a:lnTo>
                  <a:lnTo>
                    <a:pt x="693229" y="764857"/>
                  </a:lnTo>
                  <a:lnTo>
                    <a:pt x="608622" y="764857"/>
                  </a:lnTo>
                  <a:lnTo>
                    <a:pt x="608622" y="782637"/>
                  </a:lnTo>
                  <a:lnTo>
                    <a:pt x="608622" y="850519"/>
                  </a:lnTo>
                  <a:lnTo>
                    <a:pt x="351155" y="850519"/>
                  </a:lnTo>
                  <a:lnTo>
                    <a:pt x="351155" y="782637"/>
                  </a:lnTo>
                  <a:lnTo>
                    <a:pt x="608622" y="782637"/>
                  </a:lnTo>
                  <a:lnTo>
                    <a:pt x="608622" y="764857"/>
                  </a:lnTo>
                  <a:lnTo>
                    <a:pt x="333349" y="764857"/>
                  </a:lnTo>
                  <a:lnTo>
                    <a:pt x="333349" y="782637"/>
                  </a:lnTo>
                  <a:lnTo>
                    <a:pt x="333349" y="850519"/>
                  </a:lnTo>
                  <a:lnTo>
                    <a:pt x="266547" y="850519"/>
                  </a:lnTo>
                  <a:lnTo>
                    <a:pt x="266547" y="782637"/>
                  </a:lnTo>
                  <a:lnTo>
                    <a:pt x="333349" y="782637"/>
                  </a:lnTo>
                  <a:lnTo>
                    <a:pt x="333349" y="764857"/>
                  </a:lnTo>
                  <a:lnTo>
                    <a:pt x="248742" y="764857"/>
                  </a:lnTo>
                  <a:lnTo>
                    <a:pt x="248742" y="782637"/>
                  </a:lnTo>
                  <a:lnTo>
                    <a:pt x="248742" y="939152"/>
                  </a:lnTo>
                  <a:lnTo>
                    <a:pt x="191236" y="939152"/>
                  </a:lnTo>
                  <a:lnTo>
                    <a:pt x="191236" y="782637"/>
                  </a:lnTo>
                  <a:lnTo>
                    <a:pt x="248742" y="782637"/>
                  </a:lnTo>
                  <a:lnTo>
                    <a:pt x="248742" y="764857"/>
                  </a:lnTo>
                  <a:lnTo>
                    <a:pt x="173431" y="764857"/>
                  </a:lnTo>
                  <a:lnTo>
                    <a:pt x="173431" y="782637"/>
                  </a:lnTo>
                  <a:lnTo>
                    <a:pt x="173431" y="850519"/>
                  </a:lnTo>
                  <a:lnTo>
                    <a:pt x="75882" y="850519"/>
                  </a:lnTo>
                  <a:lnTo>
                    <a:pt x="75882" y="782637"/>
                  </a:lnTo>
                  <a:lnTo>
                    <a:pt x="173431" y="782637"/>
                  </a:lnTo>
                  <a:lnTo>
                    <a:pt x="173431" y="764857"/>
                  </a:lnTo>
                  <a:lnTo>
                    <a:pt x="17805" y="764857"/>
                  </a:lnTo>
                  <a:lnTo>
                    <a:pt x="17805" y="708977"/>
                  </a:lnTo>
                  <a:lnTo>
                    <a:pt x="941971" y="708977"/>
                  </a:lnTo>
                  <a:lnTo>
                    <a:pt x="941971" y="691197"/>
                  </a:lnTo>
                  <a:lnTo>
                    <a:pt x="901649" y="691197"/>
                  </a:lnTo>
                  <a:lnTo>
                    <a:pt x="901649" y="17780"/>
                  </a:lnTo>
                  <a:lnTo>
                    <a:pt x="901649" y="0"/>
                  </a:lnTo>
                  <a:lnTo>
                    <a:pt x="883856" y="0"/>
                  </a:lnTo>
                  <a:lnTo>
                    <a:pt x="883856" y="17780"/>
                  </a:lnTo>
                  <a:lnTo>
                    <a:pt x="883856" y="691197"/>
                  </a:lnTo>
                  <a:lnTo>
                    <a:pt x="626427" y="691197"/>
                  </a:lnTo>
                  <a:lnTo>
                    <a:pt x="626427" y="17780"/>
                  </a:lnTo>
                  <a:lnTo>
                    <a:pt x="883856" y="17780"/>
                  </a:lnTo>
                  <a:lnTo>
                    <a:pt x="883856" y="0"/>
                  </a:lnTo>
                  <a:lnTo>
                    <a:pt x="626427" y="0"/>
                  </a:lnTo>
                  <a:lnTo>
                    <a:pt x="608622" y="0"/>
                  </a:lnTo>
                  <a:lnTo>
                    <a:pt x="608622" y="17780"/>
                  </a:lnTo>
                  <a:lnTo>
                    <a:pt x="608622" y="691197"/>
                  </a:lnTo>
                  <a:lnTo>
                    <a:pt x="351155" y="691197"/>
                  </a:lnTo>
                  <a:lnTo>
                    <a:pt x="351155" y="17780"/>
                  </a:lnTo>
                  <a:lnTo>
                    <a:pt x="608622" y="17780"/>
                  </a:lnTo>
                  <a:lnTo>
                    <a:pt x="608622" y="0"/>
                  </a:lnTo>
                  <a:lnTo>
                    <a:pt x="351155" y="0"/>
                  </a:lnTo>
                  <a:lnTo>
                    <a:pt x="333349" y="0"/>
                  </a:lnTo>
                  <a:lnTo>
                    <a:pt x="333349" y="17780"/>
                  </a:lnTo>
                  <a:lnTo>
                    <a:pt x="333349" y="691197"/>
                  </a:lnTo>
                  <a:lnTo>
                    <a:pt x="75882" y="691197"/>
                  </a:lnTo>
                  <a:lnTo>
                    <a:pt x="75882" y="17780"/>
                  </a:lnTo>
                  <a:lnTo>
                    <a:pt x="333349" y="17780"/>
                  </a:lnTo>
                  <a:lnTo>
                    <a:pt x="333349" y="0"/>
                  </a:lnTo>
                  <a:lnTo>
                    <a:pt x="58089" y="0"/>
                  </a:lnTo>
                  <a:lnTo>
                    <a:pt x="58089" y="17780"/>
                  </a:lnTo>
                  <a:lnTo>
                    <a:pt x="58089" y="691197"/>
                  </a:lnTo>
                  <a:lnTo>
                    <a:pt x="0" y="691197"/>
                  </a:lnTo>
                  <a:lnTo>
                    <a:pt x="0" y="708977"/>
                  </a:lnTo>
                  <a:lnTo>
                    <a:pt x="0" y="764857"/>
                  </a:lnTo>
                  <a:lnTo>
                    <a:pt x="0" y="782637"/>
                  </a:lnTo>
                  <a:lnTo>
                    <a:pt x="58089" y="782637"/>
                  </a:lnTo>
                  <a:lnTo>
                    <a:pt x="58089" y="850519"/>
                  </a:lnTo>
                  <a:lnTo>
                    <a:pt x="58089" y="868299"/>
                  </a:lnTo>
                  <a:lnTo>
                    <a:pt x="173431" y="868299"/>
                  </a:lnTo>
                  <a:lnTo>
                    <a:pt x="173431" y="939152"/>
                  </a:lnTo>
                  <a:lnTo>
                    <a:pt x="173431" y="956932"/>
                  </a:lnTo>
                  <a:lnTo>
                    <a:pt x="266547" y="956932"/>
                  </a:lnTo>
                  <a:lnTo>
                    <a:pt x="266547" y="939152"/>
                  </a:lnTo>
                  <a:lnTo>
                    <a:pt x="266547" y="868299"/>
                  </a:lnTo>
                  <a:lnTo>
                    <a:pt x="693229" y="868299"/>
                  </a:lnTo>
                  <a:lnTo>
                    <a:pt x="693229" y="939152"/>
                  </a:lnTo>
                  <a:lnTo>
                    <a:pt x="693229" y="956932"/>
                  </a:lnTo>
                  <a:lnTo>
                    <a:pt x="786345" y="956932"/>
                  </a:lnTo>
                  <a:lnTo>
                    <a:pt x="786345" y="939152"/>
                  </a:lnTo>
                  <a:lnTo>
                    <a:pt x="786345" y="868299"/>
                  </a:lnTo>
                  <a:lnTo>
                    <a:pt x="901649" y="868299"/>
                  </a:lnTo>
                  <a:lnTo>
                    <a:pt x="901649" y="850519"/>
                  </a:lnTo>
                  <a:lnTo>
                    <a:pt x="901649" y="782637"/>
                  </a:lnTo>
                  <a:lnTo>
                    <a:pt x="959777" y="782637"/>
                  </a:lnTo>
                  <a:lnTo>
                    <a:pt x="959777" y="765124"/>
                  </a:lnTo>
                  <a:lnTo>
                    <a:pt x="959777" y="764857"/>
                  </a:lnTo>
                  <a:lnTo>
                    <a:pt x="959777" y="708977"/>
                  </a:lnTo>
                  <a:lnTo>
                    <a:pt x="959777" y="708672"/>
                  </a:lnTo>
                  <a:lnTo>
                    <a:pt x="959777" y="691197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078" y="4366049"/>
              <a:ext cx="154812" cy="765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269" y="4366049"/>
              <a:ext cx="154812" cy="765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5360" y="4366049"/>
              <a:ext cx="154812" cy="7652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874169" y="4298359"/>
              <a:ext cx="407670" cy="18415"/>
            </a:xfrm>
            <a:custGeom>
              <a:avLst/>
              <a:gdLst/>
              <a:ahLst/>
              <a:cxnLst/>
              <a:rect l="l" t="t" r="r" b="b"/>
              <a:pathLst>
                <a:path w="407670" h="18414">
                  <a:moveTo>
                    <a:pt x="137007" y="0"/>
                  </a:moveTo>
                  <a:lnTo>
                    <a:pt x="0" y="0"/>
                  </a:lnTo>
                  <a:lnTo>
                    <a:pt x="0" y="17792"/>
                  </a:lnTo>
                  <a:lnTo>
                    <a:pt x="137007" y="17792"/>
                  </a:lnTo>
                  <a:lnTo>
                    <a:pt x="137007" y="0"/>
                  </a:lnTo>
                  <a:close/>
                </a:path>
                <a:path w="407670" h="18414">
                  <a:moveTo>
                    <a:pt x="407098" y="0"/>
                  </a:moveTo>
                  <a:lnTo>
                    <a:pt x="270090" y="0"/>
                  </a:lnTo>
                  <a:lnTo>
                    <a:pt x="270090" y="17792"/>
                  </a:lnTo>
                  <a:lnTo>
                    <a:pt x="407098" y="17792"/>
                  </a:lnTo>
                  <a:lnTo>
                    <a:pt x="407098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4660" y="4630901"/>
              <a:ext cx="69191" cy="6918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9664" y="4630901"/>
              <a:ext cx="69191" cy="6918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9572" y="4630901"/>
              <a:ext cx="69191" cy="69181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4799172" y="4095744"/>
            <a:ext cx="1005205" cy="1044575"/>
            <a:chOff x="14799172" y="4095744"/>
            <a:chExt cx="1005205" cy="1044575"/>
          </a:xfrm>
        </p:grpSpPr>
        <p:sp>
          <p:nvSpPr>
            <p:cNvPr id="45" name="object 45"/>
            <p:cNvSpPr/>
            <p:nvPr/>
          </p:nvSpPr>
          <p:spPr>
            <a:xfrm>
              <a:off x="15378424" y="4689204"/>
              <a:ext cx="412115" cy="436880"/>
            </a:xfrm>
            <a:custGeom>
              <a:avLst/>
              <a:gdLst/>
              <a:ahLst/>
              <a:cxnLst/>
              <a:rect l="l" t="t" r="r" b="b"/>
              <a:pathLst>
                <a:path w="412115" h="436879">
                  <a:moveTo>
                    <a:pt x="285174" y="309645"/>
                  </a:moveTo>
                  <a:lnTo>
                    <a:pt x="238243" y="296077"/>
                  </a:lnTo>
                  <a:lnTo>
                    <a:pt x="193807" y="277244"/>
                  </a:lnTo>
                  <a:lnTo>
                    <a:pt x="152231" y="253510"/>
                  </a:lnTo>
                  <a:lnTo>
                    <a:pt x="113880" y="225240"/>
                  </a:lnTo>
                  <a:lnTo>
                    <a:pt x="79116" y="192799"/>
                  </a:lnTo>
                  <a:lnTo>
                    <a:pt x="48305" y="156551"/>
                  </a:lnTo>
                  <a:lnTo>
                    <a:pt x="21812" y="116860"/>
                  </a:lnTo>
                  <a:lnTo>
                    <a:pt x="0" y="74091"/>
                  </a:lnTo>
                </a:path>
                <a:path w="412115" h="436879">
                  <a:moveTo>
                    <a:pt x="285174" y="156675"/>
                  </a:moveTo>
                  <a:lnTo>
                    <a:pt x="243510" y="137195"/>
                  </a:lnTo>
                  <a:lnTo>
                    <a:pt x="206212" y="111010"/>
                  </a:lnTo>
                  <a:lnTo>
                    <a:pt x="174057" y="78897"/>
                  </a:lnTo>
                  <a:lnTo>
                    <a:pt x="147824" y="41635"/>
                  </a:lnTo>
                  <a:lnTo>
                    <a:pt x="128289" y="0"/>
                  </a:lnTo>
                </a:path>
                <a:path w="412115" h="436879">
                  <a:moveTo>
                    <a:pt x="411495" y="124854"/>
                  </a:moveTo>
                  <a:lnTo>
                    <a:pt x="406531" y="100271"/>
                  </a:lnTo>
                  <a:lnTo>
                    <a:pt x="392994" y="80195"/>
                  </a:lnTo>
                  <a:lnTo>
                    <a:pt x="372918" y="66658"/>
                  </a:lnTo>
                  <a:lnTo>
                    <a:pt x="348334" y="61694"/>
                  </a:lnTo>
                  <a:lnTo>
                    <a:pt x="323751" y="66658"/>
                  </a:lnTo>
                  <a:lnTo>
                    <a:pt x="303675" y="80195"/>
                  </a:lnTo>
                  <a:lnTo>
                    <a:pt x="290138" y="100271"/>
                  </a:lnTo>
                  <a:lnTo>
                    <a:pt x="285174" y="124854"/>
                  </a:lnTo>
                  <a:lnTo>
                    <a:pt x="285174" y="373297"/>
                  </a:lnTo>
                  <a:lnTo>
                    <a:pt x="290138" y="397880"/>
                  </a:lnTo>
                  <a:lnTo>
                    <a:pt x="303675" y="417957"/>
                  </a:lnTo>
                  <a:lnTo>
                    <a:pt x="323751" y="431493"/>
                  </a:lnTo>
                  <a:lnTo>
                    <a:pt x="348334" y="436457"/>
                  </a:lnTo>
                  <a:lnTo>
                    <a:pt x="372918" y="431493"/>
                  </a:lnTo>
                  <a:lnTo>
                    <a:pt x="392994" y="417957"/>
                  </a:lnTo>
                  <a:lnTo>
                    <a:pt x="406531" y="397880"/>
                  </a:lnTo>
                  <a:lnTo>
                    <a:pt x="411495" y="373297"/>
                  </a:lnTo>
                  <a:lnTo>
                    <a:pt x="411495" y="124854"/>
                  </a:lnTo>
                  <a:close/>
                </a:path>
              </a:pathLst>
            </a:custGeom>
            <a:ln w="28250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13843" y="4554873"/>
              <a:ext cx="201070" cy="24964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4813297" y="4109869"/>
              <a:ext cx="901065" cy="742315"/>
            </a:xfrm>
            <a:custGeom>
              <a:avLst/>
              <a:gdLst/>
              <a:ahLst/>
              <a:cxnLst/>
              <a:rect l="l" t="t" r="r" b="b"/>
              <a:pathLst>
                <a:path w="901065" h="742314">
                  <a:moveTo>
                    <a:pt x="160437" y="448753"/>
                  </a:moveTo>
                  <a:lnTo>
                    <a:pt x="145695" y="432041"/>
                  </a:lnTo>
                  <a:lnTo>
                    <a:pt x="126359" y="422605"/>
                  </a:lnTo>
                  <a:lnTo>
                    <a:pt x="104895" y="421107"/>
                  </a:lnTo>
                  <a:lnTo>
                    <a:pt x="83769" y="428209"/>
                  </a:lnTo>
                  <a:lnTo>
                    <a:pt x="62649" y="435316"/>
                  </a:lnTo>
                  <a:lnTo>
                    <a:pt x="41187" y="433821"/>
                  </a:lnTo>
                  <a:lnTo>
                    <a:pt x="21849" y="424386"/>
                  </a:lnTo>
                  <a:lnTo>
                    <a:pt x="7101" y="407675"/>
                  </a:lnTo>
                  <a:lnTo>
                    <a:pt x="0" y="386549"/>
                  </a:lnTo>
                  <a:lnTo>
                    <a:pt x="1498" y="365085"/>
                  </a:lnTo>
                  <a:lnTo>
                    <a:pt x="10934" y="345749"/>
                  </a:lnTo>
                  <a:lnTo>
                    <a:pt x="27645" y="331007"/>
                  </a:lnTo>
                  <a:lnTo>
                    <a:pt x="580068" y="12064"/>
                  </a:lnTo>
                  <a:lnTo>
                    <a:pt x="615954" y="0"/>
                  </a:lnTo>
                  <a:lnTo>
                    <a:pt x="652417" y="2544"/>
                  </a:lnTo>
                  <a:lnTo>
                    <a:pt x="685267" y="18576"/>
                  </a:lnTo>
                  <a:lnTo>
                    <a:pt x="710315" y="46974"/>
                  </a:lnTo>
                  <a:lnTo>
                    <a:pt x="888938" y="356368"/>
                  </a:lnTo>
                  <a:lnTo>
                    <a:pt x="901009" y="392254"/>
                  </a:lnTo>
                  <a:lnTo>
                    <a:pt x="898468" y="428716"/>
                  </a:lnTo>
                  <a:lnTo>
                    <a:pt x="882437" y="461567"/>
                  </a:lnTo>
                  <a:lnTo>
                    <a:pt x="854039" y="486615"/>
                  </a:lnTo>
                  <a:lnTo>
                    <a:pt x="432282" y="730116"/>
                  </a:lnTo>
                  <a:lnTo>
                    <a:pt x="396411" y="741951"/>
                  </a:lnTo>
                  <a:lnTo>
                    <a:pt x="360033" y="739320"/>
                  </a:lnTo>
                  <a:lnTo>
                    <a:pt x="327425" y="723416"/>
                  </a:lnTo>
                  <a:lnTo>
                    <a:pt x="302862" y="695436"/>
                  </a:lnTo>
                  <a:lnTo>
                    <a:pt x="160437" y="448753"/>
                  </a:lnTo>
                  <a:close/>
                </a:path>
                <a:path w="901065" h="742314">
                  <a:moveTo>
                    <a:pt x="565608" y="171871"/>
                  </a:moveTo>
                  <a:lnTo>
                    <a:pt x="294998" y="328107"/>
                  </a:lnTo>
                </a:path>
                <a:path w="901065" h="742314">
                  <a:moveTo>
                    <a:pt x="662652" y="197870"/>
                  </a:moveTo>
                  <a:lnTo>
                    <a:pt x="749351" y="348033"/>
                  </a:lnTo>
                  <a:lnTo>
                    <a:pt x="756079" y="368050"/>
                  </a:lnTo>
                  <a:lnTo>
                    <a:pt x="754661" y="388389"/>
                  </a:lnTo>
                  <a:lnTo>
                    <a:pt x="745721" y="406712"/>
                  </a:lnTo>
                  <a:lnTo>
                    <a:pt x="729885" y="420680"/>
                  </a:lnTo>
                  <a:lnTo>
                    <a:pt x="443800" y="585848"/>
                  </a:lnTo>
                </a:path>
              </a:pathLst>
            </a:custGeom>
            <a:ln w="28250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1228" y="4501179"/>
              <a:ext cx="141534" cy="1415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155" y="1442753"/>
            <a:ext cx="6365875" cy="138747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955"/>
              </a:spcBef>
            </a:pPr>
            <a:r>
              <a:rPr sz="4800" b="1" dirty="0">
                <a:solidFill>
                  <a:srgbClr val="006BA9"/>
                </a:solidFill>
                <a:latin typeface="Avenir"/>
                <a:cs typeface="Avenir"/>
              </a:rPr>
              <a:t>PROPOSED </a:t>
            </a:r>
            <a:r>
              <a:rPr sz="4800" b="1" spc="-55" dirty="0">
                <a:solidFill>
                  <a:srgbClr val="006BA9"/>
                </a:solidFill>
                <a:latin typeface="Avenir"/>
                <a:cs typeface="Avenir"/>
              </a:rPr>
              <a:t>STADIUM </a:t>
            </a:r>
            <a:r>
              <a:rPr sz="4800" b="1" dirty="0">
                <a:solidFill>
                  <a:srgbClr val="006BA9"/>
                </a:solidFill>
                <a:latin typeface="Avenir"/>
                <a:cs typeface="Avenir"/>
              </a:rPr>
              <a:t>INVESTMENT </a:t>
            </a:r>
            <a:r>
              <a:rPr sz="4800" b="1" spc="-20" dirty="0">
                <a:solidFill>
                  <a:srgbClr val="006BA9"/>
                </a:solidFill>
                <a:latin typeface="Avenir"/>
                <a:cs typeface="Avenir"/>
              </a:rPr>
              <a:t>PLAN</a:t>
            </a:r>
            <a:endParaRPr sz="4800">
              <a:latin typeface="Avenir"/>
              <a:cs typeface="Aveni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9568" y="5243684"/>
            <a:ext cx="3641090" cy="2216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5230">
              <a:lnSpc>
                <a:spcPct val="100600"/>
              </a:lnSpc>
              <a:spcBef>
                <a:spcPts val="95"/>
              </a:spcBef>
            </a:pPr>
            <a:r>
              <a:rPr sz="2950" b="1" spc="-10" dirty="0">
                <a:solidFill>
                  <a:srgbClr val="59595B"/>
                </a:solidFill>
                <a:latin typeface="Avenir-Heavy"/>
                <a:cs typeface="Avenir-Heavy"/>
              </a:rPr>
              <a:t>DEMOLITION </a:t>
            </a:r>
            <a:r>
              <a:rPr sz="2950" b="1" dirty="0">
                <a:solidFill>
                  <a:srgbClr val="59595B"/>
                </a:solidFill>
                <a:latin typeface="Avenir-Heavy"/>
                <a:cs typeface="Avenir-Heavy"/>
              </a:rPr>
              <a:t>AND</a:t>
            </a:r>
            <a:r>
              <a:rPr sz="2950" b="1" spc="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2950" b="1" spc="-10" dirty="0">
                <a:solidFill>
                  <a:srgbClr val="59595B"/>
                </a:solidFill>
                <a:latin typeface="Avenir-Heavy"/>
                <a:cs typeface="Avenir-Heavy"/>
              </a:rPr>
              <a:t>8,000</a:t>
            </a:r>
            <a:endParaRPr sz="2950">
              <a:latin typeface="Avenir-Heavy"/>
              <a:cs typeface="Avenir-Heavy"/>
            </a:endParaRPr>
          </a:p>
          <a:p>
            <a:pPr marL="12700" marR="5080">
              <a:lnSpc>
                <a:spcPct val="100600"/>
              </a:lnSpc>
            </a:pPr>
            <a:r>
              <a:rPr sz="2950" b="1" dirty="0">
                <a:solidFill>
                  <a:srgbClr val="59595B"/>
                </a:solidFill>
                <a:latin typeface="Avenir-Heavy"/>
                <a:cs typeface="Avenir-Heavy"/>
              </a:rPr>
              <a:t>CAPACITY</a:t>
            </a:r>
            <a:r>
              <a:rPr sz="2950" b="1" spc="-21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2950" b="1" spc="-30" dirty="0">
                <a:solidFill>
                  <a:srgbClr val="59595B"/>
                </a:solidFill>
                <a:latin typeface="Avenir-Heavy"/>
                <a:cs typeface="Avenir-Heavy"/>
              </a:rPr>
              <a:t>STADIUM </a:t>
            </a:r>
            <a:r>
              <a:rPr sz="2950" b="1" spc="-10" dirty="0">
                <a:solidFill>
                  <a:srgbClr val="59595B"/>
                </a:solidFill>
                <a:latin typeface="Avenir-Heavy"/>
                <a:cs typeface="Avenir-Heavy"/>
              </a:rPr>
              <a:t>DEVELOPMENT</a:t>
            </a:r>
            <a:endParaRPr sz="2950">
              <a:latin typeface="Avenir-Heavy"/>
              <a:cs typeface="Avenir-Heavy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150" b="1" dirty="0">
                <a:solidFill>
                  <a:srgbClr val="59595B"/>
                </a:solidFill>
                <a:latin typeface="Avenir-Heavy"/>
                <a:cs typeface="Avenir-Heavy"/>
              </a:rPr>
              <a:t>(Net</a:t>
            </a:r>
            <a:r>
              <a:rPr sz="2150" b="1" spc="-7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2150" b="1" dirty="0">
                <a:solidFill>
                  <a:srgbClr val="59595B"/>
                </a:solidFill>
                <a:latin typeface="Avenir-Heavy"/>
                <a:cs typeface="Avenir-Heavy"/>
              </a:rPr>
              <a:t>Zero</a:t>
            </a:r>
            <a:r>
              <a:rPr sz="2150" b="1" spc="-7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2150" b="1" dirty="0">
                <a:solidFill>
                  <a:srgbClr val="59595B"/>
                </a:solidFill>
                <a:latin typeface="Avenir-Heavy"/>
                <a:cs typeface="Avenir-Heavy"/>
              </a:rPr>
              <a:t>Carbon</a:t>
            </a:r>
            <a:r>
              <a:rPr sz="2150" b="1" spc="-70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2150" b="1" spc="-10" dirty="0">
                <a:solidFill>
                  <a:srgbClr val="59595B"/>
                </a:solidFill>
                <a:latin typeface="Avenir-Heavy"/>
                <a:cs typeface="Avenir-Heavy"/>
              </a:rPr>
              <a:t>design)</a:t>
            </a:r>
            <a:endParaRPr sz="2150">
              <a:latin typeface="Avenir-Heavy"/>
              <a:cs typeface="Avenir-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6079" y="5243684"/>
            <a:ext cx="3139440" cy="1835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61670" algn="just">
              <a:lnSpc>
                <a:spcPct val="100600"/>
              </a:lnSpc>
              <a:spcBef>
                <a:spcPts val="95"/>
              </a:spcBef>
            </a:pPr>
            <a:r>
              <a:rPr sz="2950" b="1" spc="-10" dirty="0">
                <a:solidFill>
                  <a:srgbClr val="59595B"/>
                </a:solidFill>
                <a:latin typeface="Avenir-Heavy"/>
                <a:cs typeface="Avenir-Heavy"/>
              </a:rPr>
              <a:t>COMMUNITY </a:t>
            </a:r>
            <a:r>
              <a:rPr sz="2950" b="1" dirty="0">
                <a:solidFill>
                  <a:srgbClr val="59595B"/>
                </a:solidFill>
                <a:latin typeface="Avenir-Heavy"/>
                <a:cs typeface="Avenir-Heavy"/>
              </a:rPr>
              <a:t>3G</a:t>
            </a:r>
            <a:r>
              <a:rPr sz="2950" b="1" spc="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2950" b="1" spc="-10" dirty="0">
                <a:solidFill>
                  <a:srgbClr val="59595B"/>
                </a:solidFill>
                <a:latin typeface="Avenir-Heavy"/>
                <a:cs typeface="Avenir-Heavy"/>
              </a:rPr>
              <a:t>TRAINING </a:t>
            </a:r>
            <a:r>
              <a:rPr sz="2950" b="1" dirty="0">
                <a:solidFill>
                  <a:srgbClr val="59595B"/>
                </a:solidFill>
                <a:latin typeface="Avenir-Heavy"/>
                <a:cs typeface="Avenir-Heavy"/>
              </a:rPr>
              <a:t>PITCH</a:t>
            </a:r>
            <a:r>
              <a:rPr sz="2950" b="1" spc="5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2950" b="1" spc="-20" dirty="0">
                <a:solidFill>
                  <a:srgbClr val="59595B"/>
                </a:solidFill>
                <a:latin typeface="Avenir-Heavy"/>
                <a:cs typeface="Avenir-Heavy"/>
              </a:rPr>
              <a:t>WITH</a:t>
            </a:r>
            <a:endParaRPr sz="2950">
              <a:latin typeface="Avenir-Heavy"/>
              <a:cs typeface="Avenir-Heavy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950" b="1" spc="-10" dirty="0">
                <a:solidFill>
                  <a:srgbClr val="59595B"/>
                </a:solidFill>
                <a:latin typeface="Avenir-Heavy"/>
                <a:cs typeface="Avenir-Heavy"/>
              </a:rPr>
              <a:t>FLOODLIGHTING</a:t>
            </a:r>
            <a:endParaRPr sz="2950">
              <a:latin typeface="Avenir-Heavy"/>
              <a:cs typeface="Avenir-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22590" y="5243684"/>
            <a:ext cx="2873375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950" b="1" spc="-10" dirty="0">
                <a:solidFill>
                  <a:srgbClr val="59595B"/>
                </a:solidFill>
                <a:latin typeface="Avenir-Heavy"/>
                <a:cs typeface="Avenir-Heavy"/>
              </a:rPr>
              <a:t>PROFESSIONAL </a:t>
            </a:r>
            <a:r>
              <a:rPr sz="2950" b="1" spc="-20" dirty="0">
                <a:solidFill>
                  <a:srgbClr val="59595B"/>
                </a:solidFill>
                <a:latin typeface="Avenir-Heavy"/>
                <a:cs typeface="Avenir-Heavy"/>
              </a:rPr>
              <a:t>FEES</a:t>
            </a:r>
            <a:endParaRPr sz="2950">
              <a:latin typeface="Avenir-Heavy"/>
              <a:cs typeface="Avenir-Heav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59102" y="5243684"/>
            <a:ext cx="23152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10" dirty="0">
                <a:solidFill>
                  <a:srgbClr val="59595B"/>
                </a:solidFill>
                <a:latin typeface="Avenir-Heavy"/>
                <a:cs typeface="Avenir-Heavy"/>
              </a:rPr>
              <a:t>PROVISIONS</a:t>
            </a:r>
            <a:endParaRPr sz="2950">
              <a:latin typeface="Avenir-Heavy"/>
              <a:cs typeface="Avenir-Heav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3151" y="8007998"/>
            <a:ext cx="9576435" cy="2266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65150">
              <a:lnSpc>
                <a:spcPct val="100000"/>
              </a:lnSpc>
              <a:spcBef>
                <a:spcPts val="125"/>
              </a:spcBef>
              <a:tabLst>
                <a:tab pos="5101590" algn="l"/>
              </a:tabLst>
            </a:pPr>
            <a:r>
              <a:rPr sz="5250" spc="-10" dirty="0">
                <a:solidFill>
                  <a:srgbClr val="006BA9"/>
                </a:solidFill>
                <a:latin typeface="Avenir-Book"/>
                <a:cs typeface="Avenir-Book"/>
              </a:rPr>
              <a:t>£725,000</a:t>
            </a:r>
            <a:r>
              <a:rPr sz="5250" dirty="0">
                <a:solidFill>
                  <a:srgbClr val="006BA9"/>
                </a:solidFill>
                <a:latin typeface="Avenir-Book"/>
                <a:cs typeface="Avenir-Book"/>
              </a:rPr>
              <a:t>	</a:t>
            </a:r>
            <a:r>
              <a:rPr sz="5250" spc="-10" dirty="0">
                <a:solidFill>
                  <a:srgbClr val="006BA9"/>
                </a:solidFill>
                <a:latin typeface="Avenir-Book"/>
                <a:cs typeface="Avenir-Book"/>
              </a:rPr>
              <a:t>£1,415,000</a:t>
            </a:r>
            <a:endParaRPr sz="5250">
              <a:latin typeface="Avenir-Book"/>
              <a:cs typeface="Avenir-Book"/>
            </a:endParaRPr>
          </a:p>
          <a:p>
            <a:pPr marL="12700">
              <a:lnSpc>
                <a:spcPct val="100000"/>
              </a:lnSpc>
              <a:spcBef>
                <a:spcPts val="4415"/>
              </a:spcBef>
            </a:pPr>
            <a:r>
              <a:rPr sz="3300" b="1" spc="-50" dirty="0">
                <a:solidFill>
                  <a:srgbClr val="59595B"/>
                </a:solidFill>
                <a:latin typeface="Avenir-Heavy"/>
                <a:cs typeface="Avenir-Heavy"/>
              </a:rPr>
              <a:t>TOTAL</a:t>
            </a:r>
            <a:r>
              <a:rPr sz="3300" b="1" spc="-160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INVESTMENT</a:t>
            </a:r>
            <a:r>
              <a:rPr sz="3300" b="1" spc="-160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3300" b="1" dirty="0">
                <a:solidFill>
                  <a:srgbClr val="59595B"/>
                </a:solidFill>
                <a:latin typeface="Avenir-Heavy"/>
                <a:cs typeface="Avenir-Heavy"/>
              </a:rPr>
              <a:t>PLAN</a:t>
            </a:r>
            <a:r>
              <a:rPr sz="3300" b="1" spc="-160" dirty="0">
                <a:solidFill>
                  <a:srgbClr val="59595B"/>
                </a:solidFill>
                <a:latin typeface="Avenir-Heavy"/>
                <a:cs typeface="Avenir-Heavy"/>
              </a:rPr>
              <a:t> </a:t>
            </a:r>
            <a:r>
              <a:rPr sz="5750" spc="-10" dirty="0">
                <a:solidFill>
                  <a:srgbClr val="006BA9"/>
                </a:solidFill>
                <a:latin typeface="Avenir-Book"/>
                <a:cs typeface="Avenir-Book"/>
              </a:rPr>
              <a:t>£16,579,000</a:t>
            </a:r>
            <a:endParaRPr sz="5750">
              <a:latin typeface="Avenir-Book"/>
              <a:cs typeface="Avenir-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9568" y="8007998"/>
            <a:ext cx="3751579" cy="8299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0" spc="-10" dirty="0">
                <a:solidFill>
                  <a:srgbClr val="006BA9"/>
                </a:solidFill>
                <a:latin typeface="Avenir-Book"/>
                <a:cs typeface="Avenir-Book"/>
              </a:rPr>
              <a:t>£12,670,000</a:t>
            </a:r>
            <a:endParaRPr sz="5250">
              <a:latin typeface="Avenir-Book"/>
              <a:cs typeface="Avenir-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59102" y="8007998"/>
            <a:ext cx="3378835" cy="8299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0" spc="-10" dirty="0">
                <a:solidFill>
                  <a:srgbClr val="006BA9"/>
                </a:solidFill>
                <a:latin typeface="Avenir-Book"/>
                <a:cs typeface="Avenir-Book"/>
              </a:rPr>
              <a:t>£1,769,000</a:t>
            </a:r>
            <a:endParaRPr sz="5250">
              <a:latin typeface="Avenir-Book"/>
              <a:cs typeface="Avenir-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72739" y="7928192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2739" y="9059048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6161" y="7928192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6161" y="9059048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40526" y="7928192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40526" y="9059048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948" y="7928192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63948" y="9059048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169" y="0"/>
                </a:lnTo>
              </a:path>
            </a:pathLst>
          </a:custGeom>
          <a:ln w="59359">
            <a:solidFill>
              <a:srgbClr val="CD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61093" y="906646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361093" y="5256384"/>
            <a:ext cx="22860" cy="3754754"/>
            <a:chOff x="5361093" y="5256384"/>
            <a:chExt cx="22860" cy="3754754"/>
          </a:xfrm>
        </p:grpSpPr>
        <p:sp>
          <p:nvSpPr>
            <p:cNvPr id="20" name="object 20"/>
            <p:cNvSpPr/>
            <p:nvPr/>
          </p:nvSpPr>
          <p:spPr>
            <a:xfrm>
              <a:off x="5372223" y="5300940"/>
              <a:ext cx="0" cy="3710304"/>
            </a:xfrm>
            <a:custGeom>
              <a:avLst/>
              <a:gdLst/>
              <a:ahLst/>
              <a:cxnLst/>
              <a:rect l="l" t="t" r="r" b="b"/>
              <a:pathLst>
                <a:path h="3710304">
                  <a:moveTo>
                    <a:pt x="0" y="3709813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61093" y="525638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9884516" y="906646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9884516" y="5256384"/>
            <a:ext cx="22860" cy="3754754"/>
            <a:chOff x="9884516" y="5256384"/>
            <a:chExt cx="22860" cy="3754754"/>
          </a:xfrm>
        </p:grpSpPr>
        <p:sp>
          <p:nvSpPr>
            <p:cNvPr id="24" name="object 24"/>
            <p:cNvSpPr/>
            <p:nvPr/>
          </p:nvSpPr>
          <p:spPr>
            <a:xfrm>
              <a:off x="9895646" y="5300940"/>
              <a:ext cx="0" cy="3710304"/>
            </a:xfrm>
            <a:custGeom>
              <a:avLst/>
              <a:gdLst/>
              <a:ahLst/>
              <a:cxnLst/>
              <a:rect l="l" t="t" r="r" b="b"/>
              <a:pathLst>
                <a:path h="3710304">
                  <a:moveTo>
                    <a:pt x="0" y="3709813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84516" y="525638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4470763" y="906646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11130"/>
                </a:moveTo>
                <a:lnTo>
                  <a:pt x="3260" y="3260"/>
                </a:lnTo>
                <a:lnTo>
                  <a:pt x="11130" y="0"/>
                </a:lnTo>
                <a:lnTo>
                  <a:pt x="19001" y="3260"/>
                </a:lnTo>
                <a:lnTo>
                  <a:pt x="22261" y="11130"/>
                </a:lnTo>
                <a:lnTo>
                  <a:pt x="19001" y="19001"/>
                </a:lnTo>
                <a:lnTo>
                  <a:pt x="11130" y="22261"/>
                </a:lnTo>
                <a:lnTo>
                  <a:pt x="3260" y="19001"/>
                </a:lnTo>
                <a:lnTo>
                  <a:pt x="0" y="11130"/>
                </a:lnTo>
                <a:close/>
              </a:path>
            </a:pathLst>
          </a:custGeom>
          <a:solidFill>
            <a:srgbClr val="898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4470763" y="5256384"/>
            <a:ext cx="22860" cy="3754754"/>
            <a:chOff x="14470763" y="5256384"/>
            <a:chExt cx="22860" cy="3754754"/>
          </a:xfrm>
        </p:grpSpPr>
        <p:sp>
          <p:nvSpPr>
            <p:cNvPr id="28" name="object 28"/>
            <p:cNvSpPr/>
            <p:nvPr/>
          </p:nvSpPr>
          <p:spPr>
            <a:xfrm>
              <a:off x="14481893" y="5300940"/>
              <a:ext cx="0" cy="3710304"/>
            </a:xfrm>
            <a:custGeom>
              <a:avLst/>
              <a:gdLst/>
              <a:ahLst/>
              <a:cxnLst/>
              <a:rect l="l" t="t" r="r" b="b"/>
              <a:pathLst>
                <a:path h="3710304">
                  <a:moveTo>
                    <a:pt x="0" y="3709813"/>
                  </a:moveTo>
                  <a:lnTo>
                    <a:pt x="0" y="0"/>
                  </a:lnTo>
                </a:path>
              </a:pathLst>
            </a:custGeom>
            <a:ln w="22261">
              <a:solidFill>
                <a:srgbClr val="8989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470763" y="525638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0" y="11130"/>
                  </a:moveTo>
                  <a:lnTo>
                    <a:pt x="3260" y="3260"/>
                  </a:lnTo>
                  <a:lnTo>
                    <a:pt x="11130" y="0"/>
                  </a:lnTo>
                  <a:lnTo>
                    <a:pt x="19001" y="3260"/>
                  </a:lnTo>
                  <a:lnTo>
                    <a:pt x="22261" y="11130"/>
                  </a:lnTo>
                  <a:lnTo>
                    <a:pt x="19001" y="19001"/>
                  </a:lnTo>
                  <a:lnTo>
                    <a:pt x="11130" y="22261"/>
                  </a:lnTo>
                  <a:lnTo>
                    <a:pt x="3260" y="19001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202697" y="3769524"/>
            <a:ext cx="1289685" cy="1274445"/>
            <a:chOff x="1202697" y="3769524"/>
            <a:chExt cx="1289685" cy="1274445"/>
          </a:xfrm>
        </p:grpSpPr>
        <p:sp>
          <p:nvSpPr>
            <p:cNvPr id="31" name="object 31"/>
            <p:cNvSpPr/>
            <p:nvPr/>
          </p:nvSpPr>
          <p:spPr>
            <a:xfrm>
              <a:off x="1218403" y="4813806"/>
              <a:ext cx="239395" cy="130175"/>
            </a:xfrm>
            <a:custGeom>
              <a:avLst/>
              <a:gdLst/>
              <a:ahLst/>
              <a:cxnLst/>
              <a:rect l="l" t="t" r="r" b="b"/>
              <a:pathLst>
                <a:path w="239394" h="130175">
                  <a:moveTo>
                    <a:pt x="0" y="129797"/>
                  </a:moveTo>
                  <a:lnTo>
                    <a:pt x="0" y="64898"/>
                  </a:lnTo>
                  <a:lnTo>
                    <a:pt x="119546" y="64898"/>
                  </a:lnTo>
                  <a:lnTo>
                    <a:pt x="119546" y="129797"/>
                  </a:lnTo>
                </a:path>
                <a:path w="239394" h="130175">
                  <a:moveTo>
                    <a:pt x="119546" y="129797"/>
                  </a:moveTo>
                  <a:lnTo>
                    <a:pt x="119546" y="64898"/>
                  </a:lnTo>
                  <a:lnTo>
                    <a:pt x="239092" y="64898"/>
                  </a:lnTo>
                  <a:lnTo>
                    <a:pt x="239092" y="129797"/>
                  </a:lnTo>
                </a:path>
                <a:path w="239394" h="130175">
                  <a:moveTo>
                    <a:pt x="59767" y="64898"/>
                  </a:moveTo>
                  <a:lnTo>
                    <a:pt x="59767" y="0"/>
                  </a:lnTo>
                  <a:lnTo>
                    <a:pt x="179324" y="0"/>
                  </a:lnTo>
                  <a:lnTo>
                    <a:pt x="179324" y="64898"/>
                  </a:lnTo>
                </a:path>
              </a:pathLst>
            </a:custGeom>
            <a:ln w="31412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7981" y="4550160"/>
              <a:ext cx="234767" cy="49370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18403" y="3785230"/>
              <a:ext cx="1257935" cy="1242060"/>
            </a:xfrm>
            <a:custGeom>
              <a:avLst/>
              <a:gdLst/>
              <a:ahLst/>
              <a:cxnLst/>
              <a:rect l="l" t="t" r="r" b="b"/>
              <a:pathLst>
                <a:path w="1257935" h="1242060">
                  <a:moveTo>
                    <a:pt x="1119777" y="1104814"/>
                  </a:moveTo>
                  <a:lnTo>
                    <a:pt x="981676" y="1104814"/>
                  </a:lnTo>
                  <a:lnTo>
                    <a:pt x="981676" y="966714"/>
                  </a:lnTo>
                  <a:lnTo>
                    <a:pt x="1119777" y="966714"/>
                  </a:lnTo>
                  <a:lnTo>
                    <a:pt x="1119777" y="1104814"/>
                  </a:lnTo>
                  <a:close/>
                </a:path>
                <a:path w="1257935" h="1242060">
                  <a:moveTo>
                    <a:pt x="1119777" y="966714"/>
                  </a:moveTo>
                  <a:lnTo>
                    <a:pt x="981676" y="966714"/>
                  </a:lnTo>
                  <a:lnTo>
                    <a:pt x="981676" y="828613"/>
                  </a:lnTo>
                  <a:lnTo>
                    <a:pt x="1119777" y="828613"/>
                  </a:lnTo>
                  <a:lnTo>
                    <a:pt x="1119777" y="966714"/>
                  </a:lnTo>
                  <a:close/>
                </a:path>
                <a:path w="1257935" h="1242060">
                  <a:moveTo>
                    <a:pt x="1119777" y="828613"/>
                  </a:moveTo>
                  <a:lnTo>
                    <a:pt x="981676" y="828613"/>
                  </a:lnTo>
                  <a:lnTo>
                    <a:pt x="981676" y="690513"/>
                  </a:lnTo>
                  <a:lnTo>
                    <a:pt x="1119777" y="690513"/>
                  </a:lnTo>
                  <a:lnTo>
                    <a:pt x="1119777" y="828613"/>
                  </a:lnTo>
                  <a:close/>
                </a:path>
                <a:path w="1257935" h="1242060">
                  <a:moveTo>
                    <a:pt x="1119777" y="690513"/>
                  </a:moveTo>
                  <a:lnTo>
                    <a:pt x="981676" y="690513"/>
                  </a:lnTo>
                  <a:lnTo>
                    <a:pt x="981676" y="552412"/>
                  </a:lnTo>
                  <a:lnTo>
                    <a:pt x="1119777" y="552412"/>
                  </a:lnTo>
                  <a:lnTo>
                    <a:pt x="1119777" y="690513"/>
                  </a:lnTo>
                  <a:close/>
                </a:path>
                <a:path w="1257935" h="1242060">
                  <a:moveTo>
                    <a:pt x="1119777" y="552402"/>
                  </a:moveTo>
                  <a:lnTo>
                    <a:pt x="981676" y="552402"/>
                  </a:lnTo>
                  <a:lnTo>
                    <a:pt x="981676" y="414301"/>
                  </a:lnTo>
                  <a:lnTo>
                    <a:pt x="1119777" y="414301"/>
                  </a:lnTo>
                  <a:lnTo>
                    <a:pt x="1119777" y="552402"/>
                  </a:lnTo>
                  <a:close/>
                </a:path>
                <a:path w="1257935" h="1242060">
                  <a:moveTo>
                    <a:pt x="1119777" y="414301"/>
                  </a:moveTo>
                  <a:lnTo>
                    <a:pt x="981676" y="414301"/>
                  </a:lnTo>
                  <a:lnTo>
                    <a:pt x="981676" y="276201"/>
                  </a:lnTo>
                  <a:lnTo>
                    <a:pt x="1119777" y="276201"/>
                  </a:lnTo>
                  <a:lnTo>
                    <a:pt x="1119777" y="414301"/>
                  </a:lnTo>
                  <a:close/>
                </a:path>
                <a:path w="1257935" h="1242060">
                  <a:moveTo>
                    <a:pt x="1119777" y="138100"/>
                  </a:moveTo>
                  <a:lnTo>
                    <a:pt x="981676" y="138100"/>
                  </a:lnTo>
                  <a:lnTo>
                    <a:pt x="981676" y="0"/>
                  </a:lnTo>
                  <a:lnTo>
                    <a:pt x="1119777" y="0"/>
                  </a:lnTo>
                  <a:lnTo>
                    <a:pt x="1119777" y="138100"/>
                  </a:lnTo>
                  <a:close/>
                </a:path>
                <a:path w="1257935" h="1242060">
                  <a:moveTo>
                    <a:pt x="428856" y="138100"/>
                  </a:moveTo>
                  <a:lnTo>
                    <a:pt x="566956" y="138100"/>
                  </a:lnTo>
                  <a:lnTo>
                    <a:pt x="566956" y="276201"/>
                  </a:lnTo>
                  <a:lnTo>
                    <a:pt x="428856" y="276201"/>
                  </a:lnTo>
                  <a:lnTo>
                    <a:pt x="428856" y="138100"/>
                  </a:lnTo>
                  <a:close/>
                </a:path>
                <a:path w="1257935" h="1242060">
                  <a:moveTo>
                    <a:pt x="566967" y="138100"/>
                  </a:moveTo>
                  <a:lnTo>
                    <a:pt x="705067" y="138100"/>
                  </a:lnTo>
                  <a:lnTo>
                    <a:pt x="705067" y="276201"/>
                  </a:lnTo>
                  <a:lnTo>
                    <a:pt x="566967" y="276201"/>
                  </a:lnTo>
                  <a:lnTo>
                    <a:pt x="566967" y="138100"/>
                  </a:lnTo>
                  <a:close/>
                </a:path>
                <a:path w="1257935" h="1242060">
                  <a:moveTo>
                    <a:pt x="705067" y="138100"/>
                  </a:moveTo>
                  <a:lnTo>
                    <a:pt x="843168" y="138100"/>
                  </a:lnTo>
                  <a:lnTo>
                    <a:pt x="843168" y="276201"/>
                  </a:lnTo>
                  <a:lnTo>
                    <a:pt x="705067" y="276201"/>
                  </a:lnTo>
                  <a:lnTo>
                    <a:pt x="705067" y="138100"/>
                  </a:lnTo>
                  <a:close/>
                </a:path>
                <a:path w="1257935" h="1242060">
                  <a:moveTo>
                    <a:pt x="843168" y="138100"/>
                  </a:moveTo>
                  <a:lnTo>
                    <a:pt x="981268" y="138100"/>
                  </a:lnTo>
                  <a:lnTo>
                    <a:pt x="981268" y="276201"/>
                  </a:lnTo>
                  <a:lnTo>
                    <a:pt x="843168" y="276201"/>
                  </a:lnTo>
                  <a:lnTo>
                    <a:pt x="843168" y="138100"/>
                  </a:lnTo>
                  <a:close/>
                </a:path>
                <a:path w="1257935" h="1242060">
                  <a:moveTo>
                    <a:pt x="981268" y="138100"/>
                  </a:moveTo>
                  <a:lnTo>
                    <a:pt x="1119369" y="138100"/>
                  </a:lnTo>
                  <a:lnTo>
                    <a:pt x="1119369" y="276201"/>
                  </a:lnTo>
                  <a:lnTo>
                    <a:pt x="981268" y="276201"/>
                  </a:lnTo>
                  <a:lnTo>
                    <a:pt x="981268" y="138100"/>
                  </a:lnTo>
                  <a:close/>
                </a:path>
                <a:path w="1257935" h="1242060">
                  <a:moveTo>
                    <a:pt x="1119777" y="138100"/>
                  </a:moveTo>
                  <a:lnTo>
                    <a:pt x="1257877" y="138100"/>
                  </a:lnTo>
                  <a:lnTo>
                    <a:pt x="1257877" y="276201"/>
                  </a:lnTo>
                  <a:lnTo>
                    <a:pt x="1119777" y="276201"/>
                  </a:lnTo>
                  <a:lnTo>
                    <a:pt x="1119777" y="138100"/>
                  </a:lnTo>
                  <a:close/>
                </a:path>
                <a:path w="1257935" h="1242060">
                  <a:moveTo>
                    <a:pt x="981268" y="414301"/>
                  </a:moveTo>
                  <a:lnTo>
                    <a:pt x="566967" y="414301"/>
                  </a:lnTo>
                  <a:lnTo>
                    <a:pt x="566967" y="508968"/>
                  </a:lnTo>
                </a:path>
                <a:path w="1257935" h="1242060">
                  <a:moveTo>
                    <a:pt x="393558" y="824027"/>
                  </a:moveTo>
                  <a:lnTo>
                    <a:pt x="393558" y="697455"/>
                  </a:lnTo>
                  <a:lnTo>
                    <a:pt x="566967" y="508968"/>
                  </a:lnTo>
                  <a:lnTo>
                    <a:pt x="740375" y="697455"/>
                  </a:lnTo>
                  <a:lnTo>
                    <a:pt x="740375" y="824027"/>
                  </a:lnTo>
                </a:path>
                <a:path w="1257935" h="1242060">
                  <a:moveTo>
                    <a:pt x="0" y="1241742"/>
                  </a:moveTo>
                  <a:lnTo>
                    <a:pt x="843963" y="1241742"/>
                  </a:lnTo>
                </a:path>
              </a:pathLst>
            </a:custGeom>
            <a:ln w="31412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036" y="4374751"/>
              <a:ext cx="136519" cy="13651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18403" y="4199532"/>
              <a:ext cx="1257300" cy="828675"/>
            </a:xfrm>
            <a:custGeom>
              <a:avLst/>
              <a:gdLst/>
              <a:ahLst/>
              <a:cxnLst/>
              <a:rect l="l" t="t" r="r" b="b"/>
              <a:pathLst>
                <a:path w="1257300" h="828675">
                  <a:moveTo>
                    <a:pt x="439902" y="232767"/>
                  </a:moveTo>
                  <a:lnTo>
                    <a:pt x="261039" y="57296"/>
                  </a:lnTo>
                  <a:lnTo>
                    <a:pt x="0" y="316597"/>
                  </a:lnTo>
                  <a:lnTo>
                    <a:pt x="0" y="513492"/>
                  </a:lnTo>
                </a:path>
                <a:path w="1257300" h="828675">
                  <a:moveTo>
                    <a:pt x="1118981" y="690513"/>
                  </a:moveTo>
                  <a:lnTo>
                    <a:pt x="1050324" y="690513"/>
                  </a:lnTo>
                  <a:lnTo>
                    <a:pt x="981676" y="690513"/>
                  </a:lnTo>
                  <a:lnTo>
                    <a:pt x="843963" y="828226"/>
                  </a:lnTo>
                  <a:lnTo>
                    <a:pt x="1050324" y="828226"/>
                  </a:lnTo>
                  <a:lnTo>
                    <a:pt x="1256694" y="828226"/>
                  </a:lnTo>
                  <a:lnTo>
                    <a:pt x="1118981" y="690513"/>
                  </a:lnTo>
                  <a:close/>
                </a:path>
                <a:path w="1257300" h="828675">
                  <a:moveTo>
                    <a:pt x="843168" y="0"/>
                  </a:moveTo>
                  <a:lnTo>
                    <a:pt x="843168" y="138100"/>
                  </a:lnTo>
                  <a:lnTo>
                    <a:pt x="981676" y="138100"/>
                  </a:lnTo>
                </a:path>
                <a:path w="1257300" h="828675">
                  <a:moveTo>
                    <a:pt x="393558" y="743401"/>
                  </a:moveTo>
                  <a:lnTo>
                    <a:pt x="0" y="743401"/>
                  </a:lnTo>
                  <a:lnTo>
                    <a:pt x="0" y="827440"/>
                  </a:lnTo>
                  <a:lnTo>
                    <a:pt x="393558" y="827440"/>
                  </a:lnTo>
                  <a:lnTo>
                    <a:pt x="393558" y="743401"/>
                  </a:lnTo>
                  <a:close/>
                </a:path>
              </a:pathLst>
            </a:custGeom>
            <a:ln w="31412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5738088" y="3896569"/>
            <a:ext cx="1290320" cy="1012190"/>
          </a:xfrm>
          <a:custGeom>
            <a:avLst/>
            <a:gdLst/>
            <a:ahLst/>
            <a:cxnLst/>
            <a:rect l="l" t="t" r="r" b="b"/>
            <a:pathLst>
              <a:path w="1290320" h="1012189">
                <a:moveTo>
                  <a:pt x="293560" y="989063"/>
                </a:moveTo>
                <a:lnTo>
                  <a:pt x="291744" y="980109"/>
                </a:lnTo>
                <a:lnTo>
                  <a:pt x="286804" y="972794"/>
                </a:lnTo>
                <a:lnTo>
                  <a:pt x="279488" y="967854"/>
                </a:lnTo>
                <a:lnTo>
                  <a:pt x="270522" y="966050"/>
                </a:lnTo>
                <a:lnTo>
                  <a:pt x="166776" y="966114"/>
                </a:lnTo>
                <a:lnTo>
                  <a:pt x="157810" y="967930"/>
                </a:lnTo>
                <a:lnTo>
                  <a:pt x="150495" y="972870"/>
                </a:lnTo>
                <a:lnTo>
                  <a:pt x="145554" y="980198"/>
                </a:lnTo>
                <a:lnTo>
                  <a:pt x="143751" y="989177"/>
                </a:lnTo>
                <a:lnTo>
                  <a:pt x="145567" y="998131"/>
                </a:lnTo>
                <a:lnTo>
                  <a:pt x="150507" y="1005446"/>
                </a:lnTo>
                <a:lnTo>
                  <a:pt x="157822" y="1010373"/>
                </a:lnTo>
                <a:lnTo>
                  <a:pt x="166789" y="1012177"/>
                </a:lnTo>
                <a:lnTo>
                  <a:pt x="270535" y="1012113"/>
                </a:lnTo>
                <a:lnTo>
                  <a:pt x="279501" y="1010310"/>
                </a:lnTo>
                <a:lnTo>
                  <a:pt x="286816" y="1005370"/>
                </a:lnTo>
                <a:lnTo>
                  <a:pt x="291757" y="998042"/>
                </a:lnTo>
                <a:lnTo>
                  <a:pt x="293560" y="989063"/>
                </a:lnTo>
                <a:close/>
              </a:path>
              <a:path w="1290320" h="1012189">
                <a:moveTo>
                  <a:pt x="840549" y="989330"/>
                </a:moveTo>
                <a:lnTo>
                  <a:pt x="838733" y="980440"/>
                </a:lnTo>
                <a:lnTo>
                  <a:pt x="833793" y="972820"/>
                </a:lnTo>
                <a:lnTo>
                  <a:pt x="826477" y="967740"/>
                </a:lnTo>
                <a:lnTo>
                  <a:pt x="817511" y="966470"/>
                </a:lnTo>
                <a:lnTo>
                  <a:pt x="745439" y="966470"/>
                </a:lnTo>
                <a:lnTo>
                  <a:pt x="769988" y="944880"/>
                </a:lnTo>
                <a:lnTo>
                  <a:pt x="784326" y="922020"/>
                </a:lnTo>
                <a:lnTo>
                  <a:pt x="784720" y="920750"/>
                </a:lnTo>
                <a:lnTo>
                  <a:pt x="790651" y="901700"/>
                </a:lnTo>
                <a:lnTo>
                  <a:pt x="790994" y="889000"/>
                </a:lnTo>
                <a:lnTo>
                  <a:pt x="791121" y="883920"/>
                </a:lnTo>
                <a:lnTo>
                  <a:pt x="786587" y="864870"/>
                </a:lnTo>
                <a:lnTo>
                  <a:pt x="777227" y="848360"/>
                </a:lnTo>
                <a:lnTo>
                  <a:pt x="763689" y="834390"/>
                </a:lnTo>
                <a:lnTo>
                  <a:pt x="746582" y="822960"/>
                </a:lnTo>
                <a:lnTo>
                  <a:pt x="735888" y="817791"/>
                </a:lnTo>
                <a:lnTo>
                  <a:pt x="735888" y="871220"/>
                </a:lnTo>
                <a:lnTo>
                  <a:pt x="729932" y="872426"/>
                </a:lnTo>
                <a:lnTo>
                  <a:pt x="729932" y="920750"/>
                </a:lnTo>
                <a:lnTo>
                  <a:pt x="722325" y="927100"/>
                </a:lnTo>
                <a:lnTo>
                  <a:pt x="670293" y="953770"/>
                </a:lnTo>
                <a:lnTo>
                  <a:pt x="613029" y="965200"/>
                </a:lnTo>
                <a:lnTo>
                  <a:pt x="582663" y="966470"/>
                </a:lnTo>
                <a:lnTo>
                  <a:pt x="577634" y="966470"/>
                </a:lnTo>
                <a:lnTo>
                  <a:pt x="534289" y="962660"/>
                </a:lnTo>
                <a:lnTo>
                  <a:pt x="485355" y="955040"/>
                </a:lnTo>
                <a:lnTo>
                  <a:pt x="436664" y="939800"/>
                </a:lnTo>
                <a:lnTo>
                  <a:pt x="394042" y="915670"/>
                </a:lnTo>
                <a:lnTo>
                  <a:pt x="363321" y="880110"/>
                </a:lnTo>
                <a:lnTo>
                  <a:pt x="341591" y="844550"/>
                </a:lnTo>
                <a:lnTo>
                  <a:pt x="315607" y="811530"/>
                </a:lnTo>
                <a:lnTo>
                  <a:pt x="285483" y="778510"/>
                </a:lnTo>
                <a:lnTo>
                  <a:pt x="251294" y="748030"/>
                </a:lnTo>
                <a:lnTo>
                  <a:pt x="197700" y="711200"/>
                </a:lnTo>
                <a:lnTo>
                  <a:pt x="134874" y="680720"/>
                </a:lnTo>
                <a:lnTo>
                  <a:pt x="108064" y="668020"/>
                </a:lnTo>
                <a:lnTo>
                  <a:pt x="81991" y="650240"/>
                </a:lnTo>
                <a:lnTo>
                  <a:pt x="60591" y="626110"/>
                </a:lnTo>
                <a:lnTo>
                  <a:pt x="47828" y="595630"/>
                </a:lnTo>
                <a:lnTo>
                  <a:pt x="46113" y="582930"/>
                </a:lnTo>
                <a:lnTo>
                  <a:pt x="46609" y="571500"/>
                </a:lnTo>
                <a:lnTo>
                  <a:pt x="72580" y="535940"/>
                </a:lnTo>
                <a:lnTo>
                  <a:pt x="92811" y="527050"/>
                </a:lnTo>
                <a:lnTo>
                  <a:pt x="103263" y="546100"/>
                </a:lnTo>
                <a:lnTo>
                  <a:pt x="118503" y="570230"/>
                </a:lnTo>
                <a:lnTo>
                  <a:pt x="138912" y="596900"/>
                </a:lnTo>
                <a:lnTo>
                  <a:pt x="164934" y="626110"/>
                </a:lnTo>
                <a:lnTo>
                  <a:pt x="165735" y="626110"/>
                </a:lnTo>
                <a:lnTo>
                  <a:pt x="178790" y="638810"/>
                </a:lnTo>
                <a:lnTo>
                  <a:pt x="192963" y="651510"/>
                </a:lnTo>
                <a:lnTo>
                  <a:pt x="208343" y="664210"/>
                </a:lnTo>
                <a:lnTo>
                  <a:pt x="224967" y="675640"/>
                </a:lnTo>
                <a:lnTo>
                  <a:pt x="273685" y="715010"/>
                </a:lnTo>
                <a:lnTo>
                  <a:pt x="312331" y="755650"/>
                </a:lnTo>
                <a:lnTo>
                  <a:pt x="340588" y="791210"/>
                </a:lnTo>
                <a:lnTo>
                  <a:pt x="358190" y="817880"/>
                </a:lnTo>
                <a:lnTo>
                  <a:pt x="369722" y="834390"/>
                </a:lnTo>
                <a:lnTo>
                  <a:pt x="395401" y="863600"/>
                </a:lnTo>
                <a:lnTo>
                  <a:pt x="440982" y="895350"/>
                </a:lnTo>
                <a:lnTo>
                  <a:pt x="484187" y="915670"/>
                </a:lnTo>
                <a:lnTo>
                  <a:pt x="539686" y="929640"/>
                </a:lnTo>
                <a:lnTo>
                  <a:pt x="608063" y="934720"/>
                </a:lnTo>
                <a:lnTo>
                  <a:pt x="635850" y="934720"/>
                </a:lnTo>
                <a:lnTo>
                  <a:pt x="665416" y="932180"/>
                </a:lnTo>
                <a:lnTo>
                  <a:pt x="696772" y="927100"/>
                </a:lnTo>
                <a:lnTo>
                  <a:pt x="729932" y="920750"/>
                </a:lnTo>
                <a:lnTo>
                  <a:pt x="729932" y="872426"/>
                </a:lnTo>
                <a:lnTo>
                  <a:pt x="666610" y="885190"/>
                </a:lnTo>
                <a:lnTo>
                  <a:pt x="606590" y="889000"/>
                </a:lnTo>
                <a:lnTo>
                  <a:pt x="555409" y="885190"/>
                </a:lnTo>
                <a:lnTo>
                  <a:pt x="512686" y="876300"/>
                </a:lnTo>
                <a:lnTo>
                  <a:pt x="478002" y="862330"/>
                </a:lnTo>
                <a:lnTo>
                  <a:pt x="450951" y="848360"/>
                </a:lnTo>
                <a:lnTo>
                  <a:pt x="458127" y="848360"/>
                </a:lnTo>
                <a:lnTo>
                  <a:pt x="465442" y="849630"/>
                </a:lnTo>
                <a:lnTo>
                  <a:pt x="480606" y="849630"/>
                </a:lnTo>
                <a:lnTo>
                  <a:pt x="496785" y="848360"/>
                </a:lnTo>
                <a:lnTo>
                  <a:pt x="512965" y="847090"/>
                </a:lnTo>
                <a:lnTo>
                  <a:pt x="546442" y="839470"/>
                </a:lnTo>
                <a:lnTo>
                  <a:pt x="579958" y="825500"/>
                </a:lnTo>
                <a:lnTo>
                  <a:pt x="612482" y="803910"/>
                </a:lnTo>
                <a:lnTo>
                  <a:pt x="618858" y="808990"/>
                </a:lnTo>
                <a:lnTo>
                  <a:pt x="625525" y="814070"/>
                </a:lnTo>
                <a:lnTo>
                  <a:pt x="632536" y="819150"/>
                </a:lnTo>
                <a:lnTo>
                  <a:pt x="639902" y="822960"/>
                </a:lnTo>
                <a:lnTo>
                  <a:pt x="730135" y="866140"/>
                </a:lnTo>
                <a:lnTo>
                  <a:pt x="733183" y="868680"/>
                </a:lnTo>
                <a:lnTo>
                  <a:pt x="735888" y="871220"/>
                </a:lnTo>
                <a:lnTo>
                  <a:pt x="735888" y="817791"/>
                </a:lnTo>
                <a:lnTo>
                  <a:pt x="659993" y="781050"/>
                </a:lnTo>
                <a:lnTo>
                  <a:pt x="648360" y="773430"/>
                </a:lnTo>
                <a:lnTo>
                  <a:pt x="638175" y="765810"/>
                </a:lnTo>
                <a:lnTo>
                  <a:pt x="629653" y="754380"/>
                </a:lnTo>
                <a:lnTo>
                  <a:pt x="623023" y="742950"/>
                </a:lnTo>
                <a:lnTo>
                  <a:pt x="599262" y="689610"/>
                </a:lnTo>
                <a:lnTo>
                  <a:pt x="584047" y="655472"/>
                </a:lnTo>
                <a:lnTo>
                  <a:pt x="584047" y="767080"/>
                </a:lnTo>
                <a:lnTo>
                  <a:pt x="527418" y="797560"/>
                </a:lnTo>
                <a:lnTo>
                  <a:pt x="470865" y="803910"/>
                </a:lnTo>
                <a:lnTo>
                  <a:pt x="423214" y="796290"/>
                </a:lnTo>
                <a:lnTo>
                  <a:pt x="393268" y="787400"/>
                </a:lnTo>
                <a:lnTo>
                  <a:pt x="371221" y="754380"/>
                </a:lnTo>
                <a:lnTo>
                  <a:pt x="340271" y="717550"/>
                </a:lnTo>
                <a:lnTo>
                  <a:pt x="300278" y="676910"/>
                </a:lnTo>
                <a:lnTo>
                  <a:pt x="251053" y="637540"/>
                </a:lnTo>
                <a:lnTo>
                  <a:pt x="241922" y="631190"/>
                </a:lnTo>
                <a:lnTo>
                  <a:pt x="233210" y="624840"/>
                </a:lnTo>
                <a:lnTo>
                  <a:pt x="224891" y="618490"/>
                </a:lnTo>
                <a:lnTo>
                  <a:pt x="216954" y="610870"/>
                </a:lnTo>
                <a:lnTo>
                  <a:pt x="241642" y="579120"/>
                </a:lnTo>
                <a:lnTo>
                  <a:pt x="247573" y="571500"/>
                </a:lnTo>
                <a:lnTo>
                  <a:pt x="261683" y="528320"/>
                </a:lnTo>
                <a:lnTo>
                  <a:pt x="262864" y="482600"/>
                </a:lnTo>
                <a:lnTo>
                  <a:pt x="254673" y="438150"/>
                </a:lnTo>
                <a:lnTo>
                  <a:pt x="248602" y="421640"/>
                </a:lnTo>
                <a:lnTo>
                  <a:pt x="240665" y="400050"/>
                </a:lnTo>
                <a:lnTo>
                  <a:pt x="250723" y="396240"/>
                </a:lnTo>
                <a:lnTo>
                  <a:pt x="259854" y="394970"/>
                </a:lnTo>
                <a:lnTo>
                  <a:pt x="267982" y="393700"/>
                </a:lnTo>
                <a:lnTo>
                  <a:pt x="276694" y="393700"/>
                </a:lnTo>
                <a:lnTo>
                  <a:pt x="278879" y="403860"/>
                </a:lnTo>
                <a:lnTo>
                  <a:pt x="281851" y="415290"/>
                </a:lnTo>
                <a:lnTo>
                  <a:pt x="315607" y="482600"/>
                </a:lnTo>
                <a:lnTo>
                  <a:pt x="352628" y="509270"/>
                </a:lnTo>
                <a:lnTo>
                  <a:pt x="396925" y="521970"/>
                </a:lnTo>
                <a:lnTo>
                  <a:pt x="443915" y="516890"/>
                </a:lnTo>
                <a:lnTo>
                  <a:pt x="468553" y="509270"/>
                </a:lnTo>
                <a:lnTo>
                  <a:pt x="476123" y="525780"/>
                </a:lnTo>
                <a:lnTo>
                  <a:pt x="424929" y="547370"/>
                </a:lnTo>
                <a:lnTo>
                  <a:pt x="417360" y="552450"/>
                </a:lnTo>
                <a:lnTo>
                  <a:pt x="412521" y="560070"/>
                </a:lnTo>
                <a:lnTo>
                  <a:pt x="410819" y="568960"/>
                </a:lnTo>
                <a:lnTo>
                  <a:pt x="412635" y="577850"/>
                </a:lnTo>
                <a:lnTo>
                  <a:pt x="416255" y="582930"/>
                </a:lnTo>
                <a:lnTo>
                  <a:pt x="421271" y="588010"/>
                </a:lnTo>
                <a:lnTo>
                  <a:pt x="427291" y="590550"/>
                </a:lnTo>
                <a:lnTo>
                  <a:pt x="433882" y="591820"/>
                </a:lnTo>
                <a:lnTo>
                  <a:pt x="436854" y="591820"/>
                </a:lnTo>
                <a:lnTo>
                  <a:pt x="439889" y="590550"/>
                </a:lnTo>
                <a:lnTo>
                  <a:pt x="442810" y="590550"/>
                </a:lnTo>
                <a:lnTo>
                  <a:pt x="494868" y="567690"/>
                </a:lnTo>
                <a:lnTo>
                  <a:pt x="503174" y="586740"/>
                </a:lnTo>
                <a:lnTo>
                  <a:pt x="452120" y="608330"/>
                </a:lnTo>
                <a:lnTo>
                  <a:pt x="444550" y="613410"/>
                </a:lnTo>
                <a:lnTo>
                  <a:pt x="439724" y="621030"/>
                </a:lnTo>
                <a:lnTo>
                  <a:pt x="438023" y="629920"/>
                </a:lnTo>
                <a:lnTo>
                  <a:pt x="439839" y="638810"/>
                </a:lnTo>
                <a:lnTo>
                  <a:pt x="443458" y="643890"/>
                </a:lnTo>
                <a:lnTo>
                  <a:pt x="448475" y="648970"/>
                </a:lnTo>
                <a:lnTo>
                  <a:pt x="454482" y="651510"/>
                </a:lnTo>
                <a:lnTo>
                  <a:pt x="461073" y="652780"/>
                </a:lnTo>
                <a:lnTo>
                  <a:pt x="464058" y="652780"/>
                </a:lnTo>
                <a:lnTo>
                  <a:pt x="521919" y="628650"/>
                </a:lnTo>
                <a:lnTo>
                  <a:pt x="530491" y="647700"/>
                </a:lnTo>
                <a:lnTo>
                  <a:pt x="479348" y="669290"/>
                </a:lnTo>
                <a:lnTo>
                  <a:pt x="471779" y="674370"/>
                </a:lnTo>
                <a:lnTo>
                  <a:pt x="466940" y="681990"/>
                </a:lnTo>
                <a:lnTo>
                  <a:pt x="465239" y="690880"/>
                </a:lnTo>
                <a:lnTo>
                  <a:pt x="467067" y="699770"/>
                </a:lnTo>
                <a:lnTo>
                  <a:pt x="470674" y="706120"/>
                </a:lnTo>
                <a:lnTo>
                  <a:pt x="475691" y="709930"/>
                </a:lnTo>
                <a:lnTo>
                  <a:pt x="481711" y="712470"/>
                </a:lnTo>
                <a:lnTo>
                  <a:pt x="488302" y="713740"/>
                </a:lnTo>
                <a:lnTo>
                  <a:pt x="494309" y="713740"/>
                </a:lnTo>
                <a:lnTo>
                  <a:pt x="549224" y="689610"/>
                </a:lnTo>
                <a:lnTo>
                  <a:pt x="581812" y="763270"/>
                </a:lnTo>
                <a:lnTo>
                  <a:pt x="583082" y="764540"/>
                </a:lnTo>
                <a:lnTo>
                  <a:pt x="584047" y="767080"/>
                </a:lnTo>
                <a:lnTo>
                  <a:pt x="584047" y="655472"/>
                </a:lnTo>
                <a:lnTo>
                  <a:pt x="572096" y="628650"/>
                </a:lnTo>
                <a:lnTo>
                  <a:pt x="555117" y="590550"/>
                </a:lnTo>
                <a:lnTo>
                  <a:pt x="555015" y="589280"/>
                </a:lnTo>
                <a:lnTo>
                  <a:pt x="554863" y="589280"/>
                </a:lnTo>
                <a:lnTo>
                  <a:pt x="545261" y="567690"/>
                </a:lnTo>
                <a:lnTo>
                  <a:pt x="519277" y="509270"/>
                </a:lnTo>
                <a:lnTo>
                  <a:pt x="507987" y="483870"/>
                </a:lnTo>
                <a:lnTo>
                  <a:pt x="506082" y="481330"/>
                </a:lnTo>
                <a:lnTo>
                  <a:pt x="503999" y="478790"/>
                </a:lnTo>
                <a:lnTo>
                  <a:pt x="505206" y="476250"/>
                </a:lnTo>
                <a:lnTo>
                  <a:pt x="521436" y="441960"/>
                </a:lnTo>
                <a:lnTo>
                  <a:pt x="551002" y="397510"/>
                </a:lnTo>
                <a:lnTo>
                  <a:pt x="793508" y="163830"/>
                </a:lnTo>
                <a:lnTo>
                  <a:pt x="798728" y="156210"/>
                </a:lnTo>
                <a:lnTo>
                  <a:pt x="800595" y="147320"/>
                </a:lnTo>
                <a:lnTo>
                  <a:pt x="799084" y="138430"/>
                </a:lnTo>
                <a:lnTo>
                  <a:pt x="794181" y="130810"/>
                </a:lnTo>
                <a:lnTo>
                  <a:pt x="786663" y="125730"/>
                </a:lnTo>
                <a:lnTo>
                  <a:pt x="778040" y="124460"/>
                </a:lnTo>
                <a:lnTo>
                  <a:pt x="769327" y="125730"/>
                </a:lnTo>
                <a:lnTo>
                  <a:pt x="531507" y="350520"/>
                </a:lnTo>
                <a:lnTo>
                  <a:pt x="502539" y="384810"/>
                </a:lnTo>
                <a:lnTo>
                  <a:pt x="479907" y="422910"/>
                </a:lnTo>
                <a:lnTo>
                  <a:pt x="460146" y="463550"/>
                </a:lnTo>
                <a:lnTo>
                  <a:pt x="458038" y="463550"/>
                </a:lnTo>
                <a:lnTo>
                  <a:pt x="430314" y="472440"/>
                </a:lnTo>
                <a:lnTo>
                  <a:pt x="400634" y="476250"/>
                </a:lnTo>
                <a:lnTo>
                  <a:pt x="372681" y="467360"/>
                </a:lnTo>
                <a:lnTo>
                  <a:pt x="333451" y="425450"/>
                </a:lnTo>
                <a:lnTo>
                  <a:pt x="323926" y="393700"/>
                </a:lnTo>
                <a:lnTo>
                  <a:pt x="323075" y="389890"/>
                </a:lnTo>
                <a:lnTo>
                  <a:pt x="321310" y="381000"/>
                </a:lnTo>
                <a:lnTo>
                  <a:pt x="404964" y="302260"/>
                </a:lnTo>
                <a:lnTo>
                  <a:pt x="415950" y="290830"/>
                </a:lnTo>
                <a:lnTo>
                  <a:pt x="426415" y="279400"/>
                </a:lnTo>
                <a:lnTo>
                  <a:pt x="436321" y="266700"/>
                </a:lnTo>
                <a:lnTo>
                  <a:pt x="445630" y="255270"/>
                </a:lnTo>
                <a:lnTo>
                  <a:pt x="599859" y="35560"/>
                </a:lnTo>
                <a:lnTo>
                  <a:pt x="603542" y="26670"/>
                </a:lnTo>
                <a:lnTo>
                  <a:pt x="603707" y="17780"/>
                </a:lnTo>
                <a:lnTo>
                  <a:pt x="600557" y="10160"/>
                </a:lnTo>
                <a:lnTo>
                  <a:pt x="594271" y="3810"/>
                </a:lnTo>
                <a:lnTo>
                  <a:pt x="585901" y="0"/>
                </a:lnTo>
                <a:lnTo>
                  <a:pt x="577075" y="0"/>
                </a:lnTo>
                <a:lnTo>
                  <a:pt x="568820" y="2540"/>
                </a:lnTo>
                <a:lnTo>
                  <a:pt x="562178" y="8890"/>
                </a:lnTo>
                <a:lnTo>
                  <a:pt x="408025" y="228600"/>
                </a:lnTo>
                <a:lnTo>
                  <a:pt x="400062" y="238760"/>
                </a:lnTo>
                <a:lnTo>
                  <a:pt x="391579" y="248920"/>
                </a:lnTo>
                <a:lnTo>
                  <a:pt x="382612" y="259080"/>
                </a:lnTo>
                <a:lnTo>
                  <a:pt x="373164" y="267970"/>
                </a:lnTo>
                <a:lnTo>
                  <a:pt x="289166" y="347980"/>
                </a:lnTo>
                <a:lnTo>
                  <a:pt x="263232" y="347980"/>
                </a:lnTo>
                <a:lnTo>
                  <a:pt x="227571" y="355600"/>
                </a:lnTo>
                <a:lnTo>
                  <a:pt x="218160" y="360108"/>
                </a:lnTo>
                <a:lnTo>
                  <a:pt x="218160" y="496570"/>
                </a:lnTo>
                <a:lnTo>
                  <a:pt x="211543" y="539750"/>
                </a:lnTo>
                <a:lnTo>
                  <a:pt x="184264" y="579120"/>
                </a:lnTo>
                <a:lnTo>
                  <a:pt x="164922" y="554990"/>
                </a:lnTo>
                <a:lnTo>
                  <a:pt x="149948" y="533400"/>
                </a:lnTo>
                <a:lnTo>
                  <a:pt x="146050" y="527050"/>
                </a:lnTo>
                <a:lnTo>
                  <a:pt x="139052" y="515620"/>
                </a:lnTo>
                <a:lnTo>
                  <a:pt x="131914" y="501650"/>
                </a:lnTo>
                <a:lnTo>
                  <a:pt x="149428" y="476250"/>
                </a:lnTo>
                <a:lnTo>
                  <a:pt x="166751" y="453390"/>
                </a:lnTo>
                <a:lnTo>
                  <a:pt x="183705" y="435610"/>
                </a:lnTo>
                <a:lnTo>
                  <a:pt x="200088" y="421640"/>
                </a:lnTo>
                <a:lnTo>
                  <a:pt x="211797" y="455930"/>
                </a:lnTo>
                <a:lnTo>
                  <a:pt x="218160" y="496570"/>
                </a:lnTo>
                <a:lnTo>
                  <a:pt x="218160" y="360108"/>
                </a:lnTo>
                <a:lnTo>
                  <a:pt x="185089" y="375920"/>
                </a:lnTo>
                <a:lnTo>
                  <a:pt x="138722" y="415290"/>
                </a:lnTo>
                <a:lnTo>
                  <a:pt x="91401" y="480060"/>
                </a:lnTo>
                <a:lnTo>
                  <a:pt x="75018" y="485140"/>
                </a:lnTo>
                <a:lnTo>
                  <a:pt x="34963" y="505460"/>
                </a:lnTo>
                <a:lnTo>
                  <a:pt x="7162" y="542290"/>
                </a:lnTo>
                <a:lnTo>
                  <a:pt x="0" y="581660"/>
                </a:lnTo>
                <a:lnTo>
                  <a:pt x="2730" y="604520"/>
                </a:lnTo>
                <a:lnTo>
                  <a:pt x="16268" y="641350"/>
                </a:lnTo>
                <a:lnTo>
                  <a:pt x="40424" y="673100"/>
                </a:lnTo>
                <a:lnTo>
                  <a:pt x="74485" y="701040"/>
                </a:lnTo>
                <a:lnTo>
                  <a:pt x="117779" y="723900"/>
                </a:lnTo>
                <a:lnTo>
                  <a:pt x="146977" y="736600"/>
                </a:lnTo>
                <a:lnTo>
                  <a:pt x="174117" y="750570"/>
                </a:lnTo>
                <a:lnTo>
                  <a:pt x="221830" y="783590"/>
                </a:lnTo>
                <a:lnTo>
                  <a:pt x="252831" y="811530"/>
                </a:lnTo>
                <a:lnTo>
                  <a:pt x="280085" y="840740"/>
                </a:lnTo>
                <a:lnTo>
                  <a:pt x="303491" y="871220"/>
                </a:lnTo>
                <a:lnTo>
                  <a:pt x="335876" y="922020"/>
                </a:lnTo>
                <a:lnTo>
                  <a:pt x="351358" y="938530"/>
                </a:lnTo>
                <a:lnTo>
                  <a:pt x="369023" y="953770"/>
                </a:lnTo>
                <a:lnTo>
                  <a:pt x="388480" y="966470"/>
                </a:lnTo>
                <a:lnTo>
                  <a:pt x="334645" y="966470"/>
                </a:lnTo>
                <a:lnTo>
                  <a:pt x="325678" y="969010"/>
                </a:lnTo>
                <a:lnTo>
                  <a:pt x="318363" y="972820"/>
                </a:lnTo>
                <a:lnTo>
                  <a:pt x="313423" y="980440"/>
                </a:lnTo>
                <a:lnTo>
                  <a:pt x="311619" y="989330"/>
                </a:lnTo>
                <a:lnTo>
                  <a:pt x="313436" y="998220"/>
                </a:lnTo>
                <a:lnTo>
                  <a:pt x="318376" y="1005840"/>
                </a:lnTo>
                <a:lnTo>
                  <a:pt x="325691" y="1010920"/>
                </a:lnTo>
                <a:lnTo>
                  <a:pt x="334657" y="1012190"/>
                </a:lnTo>
                <a:lnTo>
                  <a:pt x="817524" y="1012190"/>
                </a:lnTo>
                <a:lnTo>
                  <a:pt x="826490" y="1010920"/>
                </a:lnTo>
                <a:lnTo>
                  <a:pt x="833805" y="1005840"/>
                </a:lnTo>
                <a:lnTo>
                  <a:pt x="838746" y="998220"/>
                </a:lnTo>
                <a:lnTo>
                  <a:pt x="840549" y="989330"/>
                </a:lnTo>
                <a:close/>
              </a:path>
              <a:path w="1290320" h="1012189">
                <a:moveTo>
                  <a:pt x="1289964" y="783958"/>
                </a:moveTo>
                <a:lnTo>
                  <a:pt x="1285290" y="738124"/>
                </a:lnTo>
                <a:lnTo>
                  <a:pt x="1271905" y="695388"/>
                </a:lnTo>
                <a:lnTo>
                  <a:pt x="1271333" y="694347"/>
                </a:lnTo>
                <a:lnTo>
                  <a:pt x="1250734" y="656704"/>
                </a:lnTo>
                <a:lnTo>
                  <a:pt x="1242669" y="647014"/>
                </a:lnTo>
                <a:lnTo>
                  <a:pt x="1242669" y="763625"/>
                </a:lnTo>
                <a:lnTo>
                  <a:pt x="1240497" y="761949"/>
                </a:lnTo>
                <a:lnTo>
                  <a:pt x="1240497" y="818337"/>
                </a:lnTo>
                <a:lnTo>
                  <a:pt x="1238059" y="829056"/>
                </a:lnTo>
                <a:lnTo>
                  <a:pt x="1234986" y="839520"/>
                </a:lnTo>
                <a:lnTo>
                  <a:pt x="1231303" y="849706"/>
                </a:lnTo>
                <a:lnTo>
                  <a:pt x="1227048" y="859612"/>
                </a:lnTo>
                <a:lnTo>
                  <a:pt x="1195387" y="860653"/>
                </a:lnTo>
                <a:lnTo>
                  <a:pt x="1195387" y="906678"/>
                </a:lnTo>
                <a:lnTo>
                  <a:pt x="1182293" y="919467"/>
                </a:lnTo>
                <a:lnTo>
                  <a:pt x="1168069" y="930859"/>
                </a:lnTo>
                <a:lnTo>
                  <a:pt x="1152715" y="940816"/>
                </a:lnTo>
                <a:lnTo>
                  <a:pt x="1136421" y="949210"/>
                </a:lnTo>
                <a:lnTo>
                  <a:pt x="1151407" y="908164"/>
                </a:lnTo>
                <a:lnTo>
                  <a:pt x="1195387" y="906678"/>
                </a:lnTo>
                <a:lnTo>
                  <a:pt x="1195387" y="860653"/>
                </a:lnTo>
                <a:lnTo>
                  <a:pt x="1146035" y="862266"/>
                </a:lnTo>
                <a:lnTo>
                  <a:pt x="1134021" y="846924"/>
                </a:lnTo>
                <a:lnTo>
                  <a:pt x="1140548" y="828192"/>
                </a:lnTo>
                <a:lnTo>
                  <a:pt x="1159116" y="774890"/>
                </a:lnTo>
                <a:lnTo>
                  <a:pt x="1176045" y="770356"/>
                </a:lnTo>
                <a:lnTo>
                  <a:pt x="1228305" y="810742"/>
                </a:lnTo>
                <a:lnTo>
                  <a:pt x="1240497" y="818337"/>
                </a:lnTo>
                <a:lnTo>
                  <a:pt x="1240497" y="761949"/>
                </a:lnTo>
                <a:lnTo>
                  <a:pt x="1207592" y="736523"/>
                </a:lnTo>
                <a:lnTo>
                  <a:pt x="1209243" y="730846"/>
                </a:lnTo>
                <a:lnTo>
                  <a:pt x="1219835" y="694347"/>
                </a:lnTo>
                <a:lnTo>
                  <a:pt x="1228077" y="710476"/>
                </a:lnTo>
                <a:lnTo>
                  <a:pt x="1234706" y="727468"/>
                </a:lnTo>
                <a:lnTo>
                  <a:pt x="1239596" y="745223"/>
                </a:lnTo>
                <a:lnTo>
                  <a:pt x="1242669" y="763625"/>
                </a:lnTo>
                <a:lnTo>
                  <a:pt x="1242669" y="647014"/>
                </a:lnTo>
                <a:lnTo>
                  <a:pt x="1224381" y="625005"/>
                </a:lnTo>
                <a:lnTo>
                  <a:pt x="1222705" y="622985"/>
                </a:lnTo>
                <a:lnTo>
                  <a:pt x="1197432" y="602272"/>
                </a:lnTo>
                <a:lnTo>
                  <a:pt x="1188745" y="595147"/>
                </a:lnTo>
                <a:lnTo>
                  <a:pt x="1184592" y="592912"/>
                </a:lnTo>
                <a:lnTo>
                  <a:pt x="1184592" y="650544"/>
                </a:lnTo>
                <a:lnTo>
                  <a:pt x="1162596" y="726274"/>
                </a:lnTo>
                <a:lnTo>
                  <a:pt x="1145552" y="730846"/>
                </a:lnTo>
                <a:lnTo>
                  <a:pt x="1143254" y="729310"/>
                </a:lnTo>
                <a:lnTo>
                  <a:pt x="1113790" y="709536"/>
                </a:lnTo>
                <a:lnTo>
                  <a:pt x="1113790" y="765035"/>
                </a:lnTo>
                <a:lnTo>
                  <a:pt x="1109040" y="778649"/>
                </a:lnTo>
                <a:lnTo>
                  <a:pt x="1109040" y="889762"/>
                </a:lnTo>
                <a:lnTo>
                  <a:pt x="1081633" y="964399"/>
                </a:lnTo>
                <a:lnTo>
                  <a:pt x="1074712" y="965187"/>
                </a:lnTo>
                <a:lnTo>
                  <a:pt x="1067701" y="965682"/>
                </a:lnTo>
                <a:lnTo>
                  <a:pt x="1053388" y="965682"/>
                </a:lnTo>
                <a:lnTo>
                  <a:pt x="1046327" y="965161"/>
                </a:lnTo>
                <a:lnTo>
                  <a:pt x="1039355" y="964361"/>
                </a:lnTo>
                <a:lnTo>
                  <a:pt x="1033830" y="949236"/>
                </a:lnTo>
                <a:lnTo>
                  <a:pt x="1018311" y="906754"/>
                </a:lnTo>
                <a:lnTo>
                  <a:pt x="1012113" y="889800"/>
                </a:lnTo>
                <a:lnTo>
                  <a:pt x="1024293" y="874268"/>
                </a:lnTo>
                <a:lnTo>
                  <a:pt x="1096899" y="874268"/>
                </a:lnTo>
                <a:lnTo>
                  <a:pt x="1109040" y="889762"/>
                </a:lnTo>
                <a:lnTo>
                  <a:pt x="1109040" y="778649"/>
                </a:lnTo>
                <a:lnTo>
                  <a:pt x="1091755" y="828192"/>
                </a:lnTo>
                <a:lnTo>
                  <a:pt x="1029423" y="828192"/>
                </a:lnTo>
                <a:lnTo>
                  <a:pt x="1009269" y="770356"/>
                </a:lnTo>
                <a:lnTo>
                  <a:pt x="1007389" y="764997"/>
                </a:lnTo>
                <a:lnTo>
                  <a:pt x="1009408" y="763651"/>
                </a:lnTo>
                <a:lnTo>
                  <a:pt x="1058278" y="730859"/>
                </a:lnTo>
                <a:lnTo>
                  <a:pt x="1060589" y="729310"/>
                </a:lnTo>
                <a:lnTo>
                  <a:pt x="1113790" y="765035"/>
                </a:lnTo>
                <a:lnTo>
                  <a:pt x="1113790" y="709536"/>
                </a:lnTo>
                <a:lnTo>
                  <a:pt x="1083640" y="689292"/>
                </a:lnTo>
                <a:lnTo>
                  <a:pt x="1083627" y="670534"/>
                </a:lnTo>
                <a:lnTo>
                  <a:pt x="1137488" y="634377"/>
                </a:lnTo>
                <a:lnTo>
                  <a:pt x="1142288" y="630529"/>
                </a:lnTo>
                <a:lnTo>
                  <a:pt x="1149172" y="625005"/>
                </a:lnTo>
                <a:lnTo>
                  <a:pt x="1158621" y="630593"/>
                </a:lnTo>
                <a:lnTo>
                  <a:pt x="1167676" y="636752"/>
                </a:lnTo>
                <a:lnTo>
                  <a:pt x="1176337" y="643407"/>
                </a:lnTo>
                <a:lnTo>
                  <a:pt x="1184592" y="650544"/>
                </a:lnTo>
                <a:lnTo>
                  <a:pt x="1184592" y="592912"/>
                </a:lnTo>
                <a:lnTo>
                  <a:pt x="1149781" y="574128"/>
                </a:lnTo>
                <a:lnTo>
                  <a:pt x="1106754" y="560832"/>
                </a:lnTo>
                <a:lnTo>
                  <a:pt x="1097191" y="559879"/>
                </a:lnTo>
                <a:lnTo>
                  <a:pt x="1097191" y="605929"/>
                </a:lnTo>
                <a:lnTo>
                  <a:pt x="1060589" y="630529"/>
                </a:lnTo>
                <a:lnTo>
                  <a:pt x="1053426" y="625716"/>
                </a:lnTo>
                <a:lnTo>
                  <a:pt x="1037551" y="615061"/>
                </a:lnTo>
                <a:lnTo>
                  <a:pt x="1037551" y="670534"/>
                </a:lnTo>
                <a:lnTo>
                  <a:pt x="1037551" y="689292"/>
                </a:lnTo>
                <a:lnTo>
                  <a:pt x="987171" y="723138"/>
                </a:lnTo>
                <a:lnTo>
                  <a:pt x="987171" y="846924"/>
                </a:lnTo>
                <a:lnTo>
                  <a:pt x="984821" y="849934"/>
                </a:lnTo>
                <a:lnTo>
                  <a:pt x="984821" y="949236"/>
                </a:lnTo>
                <a:lnTo>
                  <a:pt x="968400" y="940777"/>
                </a:lnTo>
                <a:lnTo>
                  <a:pt x="953058" y="930808"/>
                </a:lnTo>
                <a:lnTo>
                  <a:pt x="938822" y="919416"/>
                </a:lnTo>
                <a:lnTo>
                  <a:pt x="925855" y="906754"/>
                </a:lnTo>
                <a:lnTo>
                  <a:pt x="969797" y="908189"/>
                </a:lnTo>
                <a:lnTo>
                  <a:pt x="984821" y="949236"/>
                </a:lnTo>
                <a:lnTo>
                  <a:pt x="984821" y="849934"/>
                </a:lnTo>
                <a:lnTo>
                  <a:pt x="975118" y="862304"/>
                </a:lnTo>
                <a:lnTo>
                  <a:pt x="912418" y="860336"/>
                </a:lnTo>
                <a:lnTo>
                  <a:pt x="893864" y="859015"/>
                </a:lnTo>
                <a:lnTo>
                  <a:pt x="889825" y="849617"/>
                </a:lnTo>
                <a:lnTo>
                  <a:pt x="886307" y="839978"/>
                </a:lnTo>
                <a:lnTo>
                  <a:pt x="883323" y="830084"/>
                </a:lnTo>
                <a:lnTo>
                  <a:pt x="880935" y="819962"/>
                </a:lnTo>
                <a:lnTo>
                  <a:pt x="945134" y="770356"/>
                </a:lnTo>
                <a:lnTo>
                  <a:pt x="962050" y="774890"/>
                </a:lnTo>
                <a:lnTo>
                  <a:pt x="987171" y="846924"/>
                </a:lnTo>
                <a:lnTo>
                  <a:pt x="987171" y="723138"/>
                </a:lnTo>
                <a:lnTo>
                  <a:pt x="975664" y="730859"/>
                </a:lnTo>
                <a:lnTo>
                  <a:pt x="958583" y="726274"/>
                </a:lnTo>
                <a:lnTo>
                  <a:pt x="949299" y="694347"/>
                </a:lnTo>
                <a:lnTo>
                  <a:pt x="940752" y="664921"/>
                </a:lnTo>
                <a:lnTo>
                  <a:pt x="935532" y="651497"/>
                </a:lnTo>
                <a:lnTo>
                  <a:pt x="943749" y="644296"/>
                </a:lnTo>
                <a:lnTo>
                  <a:pt x="952373" y="637590"/>
                </a:lnTo>
                <a:lnTo>
                  <a:pt x="961402" y="631380"/>
                </a:lnTo>
                <a:lnTo>
                  <a:pt x="970826" y="625716"/>
                </a:lnTo>
                <a:lnTo>
                  <a:pt x="1037551" y="670534"/>
                </a:lnTo>
                <a:lnTo>
                  <a:pt x="1037551" y="615061"/>
                </a:lnTo>
                <a:lnTo>
                  <a:pt x="1023962" y="605929"/>
                </a:lnTo>
                <a:lnTo>
                  <a:pt x="1032916" y="604354"/>
                </a:lnTo>
                <a:lnTo>
                  <a:pt x="1042009" y="603211"/>
                </a:lnTo>
                <a:lnTo>
                  <a:pt x="1051242" y="602513"/>
                </a:lnTo>
                <a:lnTo>
                  <a:pt x="1060589" y="602272"/>
                </a:lnTo>
                <a:lnTo>
                  <a:pt x="1069924" y="602513"/>
                </a:lnTo>
                <a:lnTo>
                  <a:pt x="1079157" y="603211"/>
                </a:lnTo>
                <a:lnTo>
                  <a:pt x="1088250" y="604354"/>
                </a:lnTo>
                <a:lnTo>
                  <a:pt x="1097191" y="605929"/>
                </a:lnTo>
                <a:lnTo>
                  <a:pt x="1097191" y="559879"/>
                </a:lnTo>
                <a:lnTo>
                  <a:pt x="1014425" y="560832"/>
                </a:lnTo>
                <a:lnTo>
                  <a:pt x="971397" y="574128"/>
                </a:lnTo>
                <a:lnTo>
                  <a:pt x="932434" y="595147"/>
                </a:lnTo>
                <a:lnTo>
                  <a:pt x="913587" y="610603"/>
                </a:lnTo>
                <a:lnTo>
                  <a:pt x="913587" y="736523"/>
                </a:lnTo>
                <a:lnTo>
                  <a:pt x="878522" y="763651"/>
                </a:lnTo>
                <a:lnTo>
                  <a:pt x="881595" y="745185"/>
                </a:lnTo>
                <a:lnTo>
                  <a:pt x="886485" y="727443"/>
                </a:lnTo>
                <a:lnTo>
                  <a:pt x="893102" y="710463"/>
                </a:lnTo>
                <a:lnTo>
                  <a:pt x="901331" y="694347"/>
                </a:lnTo>
                <a:lnTo>
                  <a:pt x="913587" y="736523"/>
                </a:lnTo>
                <a:lnTo>
                  <a:pt x="913587" y="610603"/>
                </a:lnTo>
                <a:lnTo>
                  <a:pt x="870445" y="656704"/>
                </a:lnTo>
                <a:lnTo>
                  <a:pt x="849274" y="695388"/>
                </a:lnTo>
                <a:lnTo>
                  <a:pt x="835888" y="738124"/>
                </a:lnTo>
                <a:lnTo>
                  <a:pt x="831227" y="783958"/>
                </a:lnTo>
                <a:lnTo>
                  <a:pt x="835888" y="829818"/>
                </a:lnTo>
                <a:lnTo>
                  <a:pt x="849274" y="872540"/>
                </a:lnTo>
                <a:lnTo>
                  <a:pt x="870445" y="911237"/>
                </a:lnTo>
                <a:lnTo>
                  <a:pt x="898474" y="944956"/>
                </a:lnTo>
                <a:lnTo>
                  <a:pt x="932434" y="972794"/>
                </a:lnTo>
                <a:lnTo>
                  <a:pt x="971397" y="993825"/>
                </a:lnTo>
                <a:lnTo>
                  <a:pt x="1014425" y="1007122"/>
                </a:lnTo>
                <a:lnTo>
                  <a:pt x="1060589" y="1011758"/>
                </a:lnTo>
                <a:lnTo>
                  <a:pt x="1106754" y="1007122"/>
                </a:lnTo>
                <a:lnTo>
                  <a:pt x="1149781" y="993825"/>
                </a:lnTo>
                <a:lnTo>
                  <a:pt x="1188745" y="972794"/>
                </a:lnTo>
                <a:lnTo>
                  <a:pt x="1197419" y="965682"/>
                </a:lnTo>
                <a:lnTo>
                  <a:pt x="1217523" y="949210"/>
                </a:lnTo>
                <a:lnTo>
                  <a:pt x="1222705" y="944956"/>
                </a:lnTo>
                <a:lnTo>
                  <a:pt x="1250734" y="911237"/>
                </a:lnTo>
                <a:lnTo>
                  <a:pt x="1253223" y="906678"/>
                </a:lnTo>
                <a:lnTo>
                  <a:pt x="1270965" y="874268"/>
                </a:lnTo>
                <a:lnTo>
                  <a:pt x="1271905" y="872540"/>
                </a:lnTo>
                <a:lnTo>
                  <a:pt x="1275118" y="862304"/>
                </a:lnTo>
                <a:lnTo>
                  <a:pt x="1285290" y="829818"/>
                </a:lnTo>
                <a:lnTo>
                  <a:pt x="1289964" y="783958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10240529" y="3811402"/>
            <a:ext cx="890905" cy="1250315"/>
            <a:chOff x="10240529" y="3811402"/>
            <a:chExt cx="890905" cy="1250315"/>
          </a:xfrm>
        </p:grpSpPr>
        <p:sp>
          <p:nvSpPr>
            <p:cNvPr id="38" name="object 38"/>
            <p:cNvSpPr/>
            <p:nvPr/>
          </p:nvSpPr>
          <p:spPr>
            <a:xfrm>
              <a:off x="10365852" y="3827108"/>
              <a:ext cx="0" cy="260350"/>
            </a:xfrm>
            <a:custGeom>
              <a:avLst/>
              <a:gdLst/>
              <a:ahLst/>
              <a:cxnLst/>
              <a:rect l="l" t="t" r="r" b="b"/>
              <a:pathLst>
                <a:path h="260350">
                  <a:moveTo>
                    <a:pt x="0" y="0"/>
                  </a:moveTo>
                  <a:lnTo>
                    <a:pt x="0" y="260065"/>
                  </a:lnTo>
                </a:path>
              </a:pathLst>
            </a:custGeom>
            <a:ln w="31412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256236" y="3827108"/>
              <a:ext cx="859155" cy="1219200"/>
            </a:xfrm>
            <a:custGeom>
              <a:avLst/>
              <a:gdLst/>
              <a:ahLst/>
              <a:cxnLst/>
              <a:rect l="l" t="t" r="r" b="b"/>
              <a:pathLst>
                <a:path w="859154" h="1219200">
                  <a:moveTo>
                    <a:pt x="75673" y="0"/>
                  </a:moveTo>
                  <a:lnTo>
                    <a:pt x="46214" y="5947"/>
                  </a:lnTo>
                  <a:lnTo>
                    <a:pt x="22161" y="22165"/>
                  </a:lnTo>
                  <a:lnTo>
                    <a:pt x="5945" y="46219"/>
                  </a:lnTo>
                  <a:lnTo>
                    <a:pt x="0" y="75673"/>
                  </a:lnTo>
                  <a:lnTo>
                    <a:pt x="0" y="1072825"/>
                  </a:lnTo>
                  <a:lnTo>
                    <a:pt x="0" y="1148509"/>
                  </a:lnTo>
                  <a:lnTo>
                    <a:pt x="5945" y="1119049"/>
                  </a:lnTo>
                  <a:lnTo>
                    <a:pt x="22161" y="1094992"/>
                  </a:lnTo>
                  <a:lnTo>
                    <a:pt x="46214" y="1078773"/>
                  </a:lnTo>
                  <a:lnTo>
                    <a:pt x="75673" y="1072825"/>
                  </a:lnTo>
                  <a:lnTo>
                    <a:pt x="523052" y="1072825"/>
                  </a:lnTo>
                  <a:lnTo>
                    <a:pt x="859146" y="1072825"/>
                  </a:lnTo>
                  <a:lnTo>
                    <a:pt x="859146" y="0"/>
                  </a:lnTo>
                  <a:lnTo>
                    <a:pt x="75673" y="0"/>
                  </a:lnTo>
                  <a:close/>
                </a:path>
                <a:path w="859154" h="1219200">
                  <a:moveTo>
                    <a:pt x="0" y="1148509"/>
                  </a:moveTo>
                  <a:lnTo>
                    <a:pt x="5509" y="1175798"/>
                  </a:lnTo>
                  <a:lnTo>
                    <a:pt x="20536" y="1198081"/>
                  </a:lnTo>
                  <a:lnTo>
                    <a:pt x="42822" y="1213103"/>
                  </a:lnTo>
                  <a:lnTo>
                    <a:pt x="70113" y="1218612"/>
                  </a:lnTo>
                  <a:lnTo>
                    <a:pt x="797378" y="1218612"/>
                  </a:lnTo>
                  <a:lnTo>
                    <a:pt x="797378" y="1072825"/>
                  </a:lnTo>
                </a:path>
              </a:pathLst>
            </a:custGeom>
            <a:ln w="31412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6980" y="4277758"/>
              <a:ext cx="403160" cy="22049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64486" y="4277758"/>
              <a:ext cx="101546" cy="220495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14764273" y="3916113"/>
            <a:ext cx="1445260" cy="1038860"/>
            <a:chOff x="14764273" y="3916113"/>
            <a:chExt cx="1445260" cy="1038860"/>
          </a:xfrm>
        </p:grpSpPr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71707" y="4012343"/>
              <a:ext cx="210653" cy="17550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4905027" y="4133743"/>
              <a:ext cx="296545" cy="805815"/>
            </a:xfrm>
            <a:custGeom>
              <a:avLst/>
              <a:gdLst/>
              <a:ahLst/>
              <a:cxnLst/>
              <a:rect l="l" t="t" r="r" b="b"/>
              <a:pathLst>
                <a:path w="296544" h="805814">
                  <a:moveTo>
                    <a:pt x="286001" y="0"/>
                  </a:moveTo>
                  <a:lnTo>
                    <a:pt x="242193" y="15929"/>
                  </a:lnTo>
                  <a:lnTo>
                    <a:pt x="199684" y="37007"/>
                  </a:lnTo>
                  <a:lnTo>
                    <a:pt x="159254" y="62712"/>
                  </a:lnTo>
                  <a:lnTo>
                    <a:pt x="121684" y="92522"/>
                  </a:lnTo>
                  <a:lnTo>
                    <a:pt x="87753" y="125915"/>
                  </a:lnTo>
                  <a:lnTo>
                    <a:pt x="58242" y="162367"/>
                  </a:lnTo>
                  <a:lnTo>
                    <a:pt x="33931" y="201357"/>
                  </a:lnTo>
                  <a:lnTo>
                    <a:pt x="15600" y="242364"/>
                  </a:lnTo>
                  <a:lnTo>
                    <a:pt x="4030" y="284864"/>
                  </a:lnTo>
                  <a:lnTo>
                    <a:pt x="0" y="328335"/>
                  </a:lnTo>
                  <a:lnTo>
                    <a:pt x="1777" y="374731"/>
                  </a:lnTo>
                  <a:lnTo>
                    <a:pt x="7790" y="417546"/>
                  </a:lnTo>
                  <a:lnTo>
                    <a:pt x="19056" y="456636"/>
                  </a:lnTo>
                  <a:lnTo>
                    <a:pt x="36595" y="491859"/>
                  </a:lnTo>
                  <a:lnTo>
                    <a:pt x="57773" y="529545"/>
                  </a:lnTo>
                  <a:lnTo>
                    <a:pt x="75160" y="569101"/>
                  </a:lnTo>
                  <a:lnTo>
                    <a:pt x="88965" y="610108"/>
                  </a:lnTo>
                  <a:lnTo>
                    <a:pt x="99400" y="652147"/>
                  </a:lnTo>
                  <a:lnTo>
                    <a:pt x="102473" y="675568"/>
                  </a:lnTo>
                  <a:lnTo>
                    <a:pt x="104019" y="700236"/>
                  </a:lnTo>
                  <a:lnTo>
                    <a:pt x="106705" y="725872"/>
                  </a:lnTo>
                  <a:lnTo>
                    <a:pt x="124838" y="773953"/>
                  </a:lnTo>
                  <a:lnTo>
                    <a:pt x="163635" y="801642"/>
                  </a:lnTo>
                  <a:lnTo>
                    <a:pt x="187983" y="805493"/>
                  </a:lnTo>
                  <a:lnTo>
                    <a:pt x="242537" y="805493"/>
                  </a:lnTo>
                  <a:lnTo>
                    <a:pt x="267496" y="799496"/>
                  </a:lnTo>
                  <a:lnTo>
                    <a:pt x="286225" y="783693"/>
                  </a:lnTo>
                  <a:lnTo>
                    <a:pt x="296204" y="761363"/>
                  </a:lnTo>
                  <a:lnTo>
                    <a:pt x="294912" y="735789"/>
                  </a:lnTo>
                  <a:lnTo>
                    <a:pt x="286232" y="694871"/>
                  </a:lnTo>
                  <a:lnTo>
                    <a:pt x="281715" y="647282"/>
                  </a:lnTo>
                  <a:lnTo>
                    <a:pt x="280522" y="594477"/>
                  </a:lnTo>
                  <a:lnTo>
                    <a:pt x="281813" y="537910"/>
                  </a:lnTo>
                </a:path>
              </a:pathLst>
            </a:custGeom>
            <a:ln w="31412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561171" y="4080488"/>
              <a:ext cx="632460" cy="740410"/>
            </a:xfrm>
            <a:custGeom>
              <a:avLst/>
              <a:gdLst/>
              <a:ahLst/>
              <a:cxnLst/>
              <a:rect l="l" t="t" r="r" b="b"/>
              <a:pathLst>
                <a:path w="632459" h="740410">
                  <a:moveTo>
                    <a:pt x="197512" y="740050"/>
                  </a:moveTo>
                  <a:lnTo>
                    <a:pt x="282291" y="722085"/>
                  </a:lnTo>
                  <a:lnTo>
                    <a:pt x="355361" y="700478"/>
                  </a:lnTo>
                  <a:lnTo>
                    <a:pt x="417581" y="675883"/>
                  </a:lnTo>
                  <a:lnTo>
                    <a:pt x="469811" y="648954"/>
                  </a:lnTo>
                  <a:lnTo>
                    <a:pt x="512908" y="620344"/>
                  </a:lnTo>
                  <a:lnTo>
                    <a:pt x="547733" y="590707"/>
                  </a:lnTo>
                  <a:lnTo>
                    <a:pt x="575145" y="560696"/>
                  </a:lnTo>
                  <a:lnTo>
                    <a:pt x="611166" y="502170"/>
                  </a:lnTo>
                  <a:lnTo>
                    <a:pt x="627844" y="449995"/>
                  </a:lnTo>
                  <a:lnTo>
                    <a:pt x="632054" y="409401"/>
                  </a:lnTo>
                  <a:lnTo>
                    <a:pt x="629896" y="398593"/>
                  </a:lnTo>
                  <a:lnTo>
                    <a:pt x="623877" y="389751"/>
                  </a:lnTo>
                  <a:lnTo>
                    <a:pt x="614963" y="383781"/>
                  </a:lnTo>
                  <a:lnTo>
                    <a:pt x="604117" y="381590"/>
                  </a:lnTo>
                  <a:lnTo>
                    <a:pt x="575280" y="381590"/>
                  </a:lnTo>
                  <a:lnTo>
                    <a:pt x="519255" y="277962"/>
                  </a:lnTo>
                  <a:lnTo>
                    <a:pt x="443890" y="203690"/>
                  </a:lnTo>
                  <a:lnTo>
                    <a:pt x="377736" y="158976"/>
                  </a:lnTo>
                  <a:lnTo>
                    <a:pt x="349340" y="144027"/>
                  </a:lnTo>
                  <a:lnTo>
                    <a:pt x="357204" y="109712"/>
                  </a:lnTo>
                  <a:lnTo>
                    <a:pt x="371568" y="75326"/>
                  </a:lnTo>
                  <a:lnTo>
                    <a:pt x="388718" y="43906"/>
                  </a:lnTo>
                  <a:lnTo>
                    <a:pt x="404940" y="18491"/>
                  </a:lnTo>
                  <a:lnTo>
                    <a:pt x="407016" y="11862"/>
                  </a:lnTo>
                  <a:lnTo>
                    <a:pt x="405229" y="5609"/>
                  </a:lnTo>
                  <a:lnTo>
                    <a:pt x="400468" y="1175"/>
                  </a:lnTo>
                  <a:lnTo>
                    <a:pt x="393621" y="0"/>
                  </a:lnTo>
                  <a:lnTo>
                    <a:pt x="341154" y="8498"/>
                  </a:lnTo>
                  <a:lnTo>
                    <a:pt x="293841" y="21310"/>
                  </a:lnTo>
                  <a:lnTo>
                    <a:pt x="251236" y="39765"/>
                  </a:lnTo>
                  <a:lnTo>
                    <a:pt x="212894" y="65191"/>
                  </a:lnTo>
                  <a:lnTo>
                    <a:pt x="168887" y="47269"/>
                  </a:lnTo>
                  <a:lnTo>
                    <a:pt x="115701" y="29313"/>
                  </a:lnTo>
                  <a:lnTo>
                    <a:pt x="57888" y="14836"/>
                  </a:lnTo>
                  <a:lnTo>
                    <a:pt x="0" y="7350"/>
                  </a:lnTo>
                </a:path>
              </a:pathLst>
            </a:custGeom>
            <a:ln w="31412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88822" y="4666045"/>
              <a:ext cx="584200" cy="273685"/>
            </a:xfrm>
            <a:custGeom>
              <a:avLst/>
              <a:gdLst/>
              <a:ahLst/>
              <a:cxnLst/>
              <a:rect l="l" t="t" r="r" b="b"/>
              <a:pathLst>
                <a:path w="584200" h="273685">
                  <a:moveTo>
                    <a:pt x="0" y="142383"/>
                  </a:moveTo>
                  <a:lnTo>
                    <a:pt x="67647" y="160852"/>
                  </a:lnTo>
                  <a:lnTo>
                    <a:pt x="136425" y="171985"/>
                  </a:lnTo>
                  <a:lnTo>
                    <a:pt x="197292" y="177634"/>
                  </a:lnTo>
                  <a:lnTo>
                    <a:pt x="241208" y="179655"/>
                  </a:lnTo>
                  <a:lnTo>
                    <a:pt x="259133" y="179900"/>
                  </a:lnTo>
                  <a:lnTo>
                    <a:pt x="281625" y="179602"/>
                  </a:lnTo>
                  <a:lnTo>
                    <a:pt x="303664" y="179120"/>
                  </a:lnTo>
                  <a:lnTo>
                    <a:pt x="325254" y="178457"/>
                  </a:lnTo>
                  <a:lnTo>
                    <a:pt x="346397" y="177617"/>
                  </a:lnTo>
                  <a:lnTo>
                    <a:pt x="363990" y="179725"/>
                  </a:lnTo>
                  <a:lnTo>
                    <a:pt x="379559" y="187148"/>
                  </a:lnTo>
                  <a:lnTo>
                    <a:pt x="391994" y="199106"/>
                  </a:lnTo>
                  <a:lnTo>
                    <a:pt x="400186" y="214820"/>
                  </a:lnTo>
                  <a:lnTo>
                    <a:pt x="402500" y="221878"/>
                  </a:lnTo>
                  <a:lnTo>
                    <a:pt x="405129" y="229490"/>
                  </a:lnTo>
                  <a:lnTo>
                    <a:pt x="428251" y="263342"/>
                  </a:lnTo>
                  <a:lnTo>
                    <a:pt x="459787" y="273185"/>
                  </a:lnTo>
                  <a:lnTo>
                    <a:pt x="529816" y="273185"/>
                  </a:lnTo>
                  <a:lnTo>
                    <a:pt x="555313" y="267002"/>
                  </a:lnTo>
                  <a:lnTo>
                    <a:pt x="574265" y="250727"/>
                  </a:lnTo>
                  <a:lnTo>
                    <a:pt x="584185" y="227774"/>
                  </a:lnTo>
                  <a:lnTo>
                    <a:pt x="582589" y="201554"/>
                  </a:lnTo>
                  <a:lnTo>
                    <a:pt x="575351" y="169102"/>
                  </a:lnTo>
                  <a:lnTo>
                    <a:pt x="567289" y="117351"/>
                  </a:lnTo>
                  <a:lnTo>
                    <a:pt x="561303" y="57312"/>
                  </a:lnTo>
                  <a:lnTo>
                    <a:pt x="560297" y="0"/>
                  </a:lnTo>
                </a:path>
              </a:pathLst>
            </a:custGeom>
            <a:ln w="31412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74598" y="4357935"/>
              <a:ext cx="126233" cy="12623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5164390" y="3931819"/>
              <a:ext cx="973455" cy="615950"/>
            </a:xfrm>
            <a:custGeom>
              <a:avLst/>
              <a:gdLst/>
              <a:ahLst/>
              <a:cxnLst/>
              <a:rect l="l" t="t" r="r" b="b"/>
              <a:pathLst>
                <a:path w="973455" h="615950">
                  <a:moveTo>
                    <a:pt x="972054" y="530266"/>
                  </a:moveTo>
                  <a:lnTo>
                    <a:pt x="973364" y="556732"/>
                  </a:lnTo>
                  <a:lnTo>
                    <a:pt x="971974" y="574447"/>
                  </a:lnTo>
                  <a:lnTo>
                    <a:pt x="966239" y="591413"/>
                  </a:lnTo>
                  <a:lnTo>
                    <a:pt x="954515" y="615635"/>
                  </a:lnTo>
                </a:path>
                <a:path w="973455" h="615950">
                  <a:moveTo>
                    <a:pt x="0" y="305728"/>
                  </a:moveTo>
                  <a:lnTo>
                    <a:pt x="109254" y="238503"/>
                  </a:lnTo>
                  <a:lnTo>
                    <a:pt x="191670" y="211710"/>
                  </a:lnTo>
                  <a:lnTo>
                    <a:pt x="288649" y="221403"/>
                  </a:lnTo>
                  <a:lnTo>
                    <a:pt x="441588" y="263635"/>
                  </a:lnTo>
                </a:path>
                <a:path w="973455" h="615950">
                  <a:moveTo>
                    <a:pt x="389255" y="247186"/>
                  </a:moveTo>
                  <a:lnTo>
                    <a:pt x="393565" y="232697"/>
                  </a:lnTo>
                  <a:lnTo>
                    <a:pt x="396709" y="217743"/>
                  </a:lnTo>
                  <a:lnTo>
                    <a:pt x="398633" y="202374"/>
                  </a:lnTo>
                  <a:lnTo>
                    <a:pt x="399286" y="186643"/>
                  </a:lnTo>
                  <a:lnTo>
                    <a:pt x="392619" y="137024"/>
                  </a:lnTo>
                  <a:lnTo>
                    <a:pt x="373805" y="92438"/>
                  </a:lnTo>
                  <a:lnTo>
                    <a:pt x="344621" y="54664"/>
                  </a:lnTo>
                  <a:lnTo>
                    <a:pt x="306847" y="25481"/>
                  </a:lnTo>
                  <a:lnTo>
                    <a:pt x="262261" y="6666"/>
                  </a:lnTo>
                  <a:lnTo>
                    <a:pt x="212642" y="0"/>
                  </a:lnTo>
                  <a:lnTo>
                    <a:pt x="163023" y="6666"/>
                  </a:lnTo>
                  <a:lnTo>
                    <a:pt x="118437" y="25481"/>
                  </a:lnTo>
                  <a:lnTo>
                    <a:pt x="80663" y="54664"/>
                  </a:lnTo>
                  <a:lnTo>
                    <a:pt x="51480" y="92438"/>
                  </a:lnTo>
                  <a:lnTo>
                    <a:pt x="32665" y="137024"/>
                  </a:lnTo>
                  <a:lnTo>
                    <a:pt x="25999" y="186643"/>
                  </a:lnTo>
                  <a:lnTo>
                    <a:pt x="27593" y="211147"/>
                  </a:lnTo>
                  <a:lnTo>
                    <a:pt x="32239" y="234689"/>
                  </a:lnTo>
                  <a:lnTo>
                    <a:pt x="39737" y="257068"/>
                  </a:lnTo>
                  <a:lnTo>
                    <a:pt x="49883" y="278085"/>
                  </a:lnTo>
                </a:path>
                <a:path w="973455" h="615950">
                  <a:moveTo>
                    <a:pt x="609667" y="213857"/>
                  </a:moveTo>
                  <a:lnTo>
                    <a:pt x="591681" y="229653"/>
                  </a:lnTo>
                  <a:lnTo>
                    <a:pt x="580360" y="241272"/>
                  </a:lnTo>
                  <a:lnTo>
                    <a:pt x="570910" y="254435"/>
                  </a:lnTo>
                  <a:lnTo>
                    <a:pt x="558537" y="274860"/>
                  </a:lnTo>
                </a:path>
              </a:pathLst>
            </a:custGeom>
            <a:ln w="31412">
              <a:solidFill>
                <a:srgbClr val="27AA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64273" y="4324756"/>
              <a:ext cx="157170" cy="1470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998</Words>
  <Application>Microsoft Office PowerPoint</Application>
  <PresentationFormat>Custom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Avenir</vt:lpstr>
      <vt:lpstr>Avenir-Book</vt:lpstr>
      <vt:lpstr>Avenir-Heavy</vt:lpstr>
      <vt:lpstr>Avenir-HeavyOblique</vt:lpstr>
      <vt:lpstr>Avenir-Roman</vt:lpstr>
      <vt:lpstr>Calibri</vt:lpstr>
      <vt:lpstr>Office Theme</vt:lpstr>
      <vt:lpstr>COLERAINE FOOTBALL CLUB</vt:lpstr>
      <vt:lpstr>#OurGoal  #levellingupfund</vt:lpstr>
      <vt:lpstr>THE NORTH WEST REGIONAL STADIUM, THE SHOWGROUNDS</vt:lpstr>
      <vt:lpstr>THE NORTH WEST REGIONAL STADIUM, THE SHOWGROUNDS</vt:lpstr>
      <vt:lpstr>THE NORTH WEST REGIONAL STADIUM, THE SHOWGROUNDS</vt:lpstr>
      <vt:lpstr>CONSULTEES</vt:lpstr>
      <vt:lpstr>STRATEGIC FIT</vt:lpstr>
      <vt:lpstr>INITIAL INVESTMENT MADE BY THE CLUB</vt:lpstr>
      <vt:lpstr>PowerPoint Presentation</vt:lpstr>
      <vt:lpstr>BENEFITS REALISATION</vt:lpstr>
      <vt:lpstr>#OurGoal  #levellingupfund  Thank you  bobby.farren@colerainefc.com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COLERAINE FOOTBALL CLUB</dc:title>
  <dc:creator>user</dc:creator>
  <cp:lastModifiedBy>Bobby Farren</cp:lastModifiedBy>
  <cp:revision>3</cp:revision>
  <dcterms:created xsi:type="dcterms:W3CDTF">2022-09-15T13:15:24Z</dcterms:created>
  <dcterms:modified xsi:type="dcterms:W3CDTF">2022-09-29T11:44:38Z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2022-09-15T00:00:00Z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2022-09-15T00:00:00Z</vt:filetime>
  </property>
</Properties>
</file>